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20" r:id="rId3"/>
    <p:sldId id="281" r:id="rId4"/>
    <p:sldId id="257" r:id="rId5"/>
    <p:sldId id="260" r:id="rId6"/>
    <p:sldId id="321" r:id="rId7"/>
    <p:sldId id="266" r:id="rId8"/>
    <p:sldId id="333" r:id="rId9"/>
    <p:sldId id="258" r:id="rId10"/>
    <p:sldId id="262" r:id="rId11"/>
    <p:sldId id="273" r:id="rId12"/>
    <p:sldId id="274" r:id="rId13"/>
    <p:sldId id="322" r:id="rId14"/>
    <p:sldId id="263" r:id="rId15"/>
    <p:sldId id="323" r:id="rId16"/>
    <p:sldId id="269" r:id="rId17"/>
    <p:sldId id="326" r:id="rId18"/>
    <p:sldId id="327" r:id="rId19"/>
    <p:sldId id="264" r:id="rId20"/>
    <p:sldId id="324" r:id="rId21"/>
    <p:sldId id="328" r:id="rId22"/>
    <p:sldId id="329" r:id="rId23"/>
    <p:sldId id="265" r:id="rId24"/>
    <p:sldId id="276" r:id="rId25"/>
    <p:sldId id="330" r:id="rId26"/>
    <p:sldId id="331" r:id="rId27"/>
    <p:sldId id="267" r:id="rId28"/>
    <p:sldId id="332" r:id="rId29"/>
    <p:sldId id="280" r:id="rId30"/>
    <p:sldId id="268" r:id="rId3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BD"/>
    <a:srgbClr val="F8E6D8"/>
    <a:srgbClr val="B1CE94"/>
    <a:srgbClr val="5D8140"/>
    <a:srgbClr val="51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F7D5E-C5F8-CC4E-81D9-7ED260DAF971}" v="1066" dt="2019-05-16T15:25:04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60"/>
    <p:restoredTop sz="86430"/>
  </p:normalViewPr>
  <p:slideViewPr>
    <p:cSldViewPr snapToGrid="0" snapToObjects="1">
      <p:cViewPr varScale="1">
        <p:scale>
          <a:sx n="121" d="100"/>
          <a:sy n="121" d="100"/>
        </p:scale>
        <p:origin x="168" y="704"/>
      </p:cViewPr>
      <p:guideLst/>
    </p:cSldViewPr>
  </p:slideViewPr>
  <p:outlineViewPr>
    <p:cViewPr>
      <p:scale>
        <a:sx n="60" d="100"/>
        <a:sy n="60" d="100"/>
      </p:scale>
      <p:origin x="0" y="-24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0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boru Matsuda" userId="a336b3e636895ab6" providerId="LiveId" clId="{97DA8267-3047-0F42-AF14-8E7FACD6F20F}"/>
  </pc:docChgLst>
  <pc:docChgLst>
    <pc:chgData name="Noboru Matsuda" userId="a336b3e636895ab6" providerId="LiveId" clId="{DB6F7D5E-C5F8-CC4E-81D9-7ED260DAF971}"/>
    <pc:docChg chg="undo redo custSel addSld delSld modSld sldOrd modMainMaster">
      <pc:chgData name="Noboru Matsuda" userId="a336b3e636895ab6" providerId="LiveId" clId="{DB6F7D5E-C5F8-CC4E-81D9-7ED260DAF971}" dt="2019-05-16T15:25:44.925" v="5992" actId="1076"/>
      <pc:docMkLst>
        <pc:docMk/>
      </pc:docMkLst>
      <pc:sldChg chg="addSp delSp modSp">
        <pc:chgData name="Noboru Matsuda" userId="a336b3e636895ab6" providerId="LiveId" clId="{DB6F7D5E-C5F8-CC4E-81D9-7ED260DAF971}" dt="2019-05-12T14:34:43.872" v="887"/>
        <pc:sldMkLst>
          <pc:docMk/>
          <pc:sldMk cId="2080151268" sldId="256"/>
        </pc:sldMkLst>
        <pc:spChg chg="mod">
          <ac:chgData name="Noboru Matsuda" userId="a336b3e636895ab6" providerId="LiveId" clId="{DB6F7D5E-C5F8-CC4E-81D9-7ED260DAF971}" dt="2019-05-10T17:34:23.927" v="170" actId="14100"/>
          <ac:spMkLst>
            <pc:docMk/>
            <pc:sldMk cId="2080151268" sldId="256"/>
            <ac:spMk id="2" creationId="{00000000-0000-0000-0000-000000000000}"/>
          </ac:spMkLst>
        </pc:spChg>
        <pc:spChg chg="mod">
          <ac:chgData name="Noboru Matsuda" userId="a336b3e636895ab6" providerId="LiveId" clId="{DB6F7D5E-C5F8-CC4E-81D9-7ED260DAF971}" dt="2019-05-12T14:28:19.400" v="745" actId="207"/>
          <ac:spMkLst>
            <pc:docMk/>
            <pc:sldMk cId="2080151268" sldId="256"/>
            <ac:spMk id="3" creationId="{00000000-0000-0000-0000-000000000000}"/>
          </ac:spMkLst>
        </pc:spChg>
        <pc:spChg chg="add del mod">
          <ac:chgData name="Noboru Matsuda" userId="a336b3e636895ab6" providerId="LiveId" clId="{DB6F7D5E-C5F8-CC4E-81D9-7ED260DAF971}" dt="2019-05-12T14:34:43.872" v="887"/>
          <ac:spMkLst>
            <pc:docMk/>
            <pc:sldMk cId="2080151268" sldId="256"/>
            <ac:spMk id="4" creationId="{409DBFBB-574F-1748-B622-CEB0436FEE09}"/>
          </ac:spMkLst>
        </pc:spChg>
        <pc:spChg chg="add del mod">
          <ac:chgData name="Noboru Matsuda" userId="a336b3e636895ab6" providerId="LiveId" clId="{DB6F7D5E-C5F8-CC4E-81D9-7ED260DAF971}" dt="2019-05-12T14:34:43.872" v="887"/>
          <ac:spMkLst>
            <pc:docMk/>
            <pc:sldMk cId="2080151268" sldId="256"/>
            <ac:spMk id="6" creationId="{9FD6A510-AF57-BD4A-B68D-9AD269F3F1A2}"/>
          </ac:spMkLst>
        </pc:spChg>
        <pc:spChg chg="add del mod">
          <ac:chgData name="Noboru Matsuda" userId="a336b3e636895ab6" providerId="LiveId" clId="{DB6F7D5E-C5F8-CC4E-81D9-7ED260DAF971}" dt="2019-05-12T14:34:43.872" v="887"/>
          <ac:spMkLst>
            <pc:docMk/>
            <pc:sldMk cId="2080151268" sldId="256"/>
            <ac:spMk id="7" creationId="{C01D7147-F6A1-D34C-ABCC-ADD4D48C544A}"/>
          </ac:spMkLst>
        </pc:spChg>
        <pc:picChg chg="mod">
          <ac:chgData name="Noboru Matsuda" userId="a336b3e636895ab6" providerId="LiveId" clId="{DB6F7D5E-C5F8-CC4E-81D9-7ED260DAF971}" dt="2019-05-12T14:28:06.963" v="743" actId="14100"/>
          <ac:picMkLst>
            <pc:docMk/>
            <pc:sldMk cId="2080151268" sldId="256"/>
            <ac:picMk id="5" creationId="{4CD197DC-908F-144B-AB59-69F6B2A59E8E}"/>
          </ac:picMkLst>
        </pc:picChg>
        <pc:picChg chg="del mod">
          <ac:chgData name="Noboru Matsuda" userId="a336b3e636895ab6" providerId="LiveId" clId="{DB6F7D5E-C5F8-CC4E-81D9-7ED260DAF971}" dt="2019-05-10T17:32:26.579" v="143" actId="478"/>
          <ac:picMkLst>
            <pc:docMk/>
            <pc:sldMk cId="2080151268" sldId="256"/>
            <ac:picMk id="7" creationId="{E513C08E-0DB5-EC4A-94D0-3B40FC76BA29}"/>
          </ac:picMkLst>
        </pc:picChg>
      </pc:sldChg>
      <pc:sldChg chg="addSp modSp">
        <pc:chgData name="Noboru Matsuda" userId="a336b3e636895ab6" providerId="LiveId" clId="{DB6F7D5E-C5F8-CC4E-81D9-7ED260DAF971}" dt="2019-05-12T14:46:29.161" v="1000" actId="20577"/>
        <pc:sldMkLst>
          <pc:docMk/>
          <pc:sldMk cId="2233693276" sldId="257"/>
        </pc:sldMkLst>
        <pc:spChg chg="mod">
          <ac:chgData name="Noboru Matsuda" userId="a336b3e636895ab6" providerId="LiveId" clId="{DB6F7D5E-C5F8-CC4E-81D9-7ED260DAF971}" dt="2019-05-12T14:46:29.161" v="1000" actId="20577"/>
          <ac:spMkLst>
            <pc:docMk/>
            <pc:sldMk cId="2233693276" sldId="257"/>
            <ac:spMk id="2" creationId="{308602DB-ABAC-FF4C-85FF-843701E1B078}"/>
          </ac:spMkLst>
        </pc:spChg>
        <pc:spChg chg="mod">
          <ac:chgData name="Noboru Matsuda" userId="a336b3e636895ab6" providerId="LiveId" clId="{DB6F7D5E-C5F8-CC4E-81D9-7ED260DAF971}" dt="2019-05-12T14:46:05.030" v="999" actId="20577"/>
          <ac:spMkLst>
            <pc:docMk/>
            <pc:sldMk cId="2233693276" sldId="257"/>
            <ac:spMk id="3" creationId="{B671AFDC-5161-334C-A14D-ED3779C03602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233693276" sldId="257"/>
            <ac:spMk id="4" creationId="{4E54A66E-3B32-A54A-BD37-E1ABAC78BB96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233693276" sldId="257"/>
            <ac:spMk id="5" creationId="{6A106FE8-3321-2945-8018-A57A265B9D97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233693276" sldId="257"/>
            <ac:spMk id="6" creationId="{5F2F2653-FA70-3049-AF3D-FBC9BFB6BF71}"/>
          </ac:spMkLst>
        </pc:spChg>
      </pc:sldChg>
      <pc:sldChg chg="addSp modSp">
        <pc:chgData name="Noboru Matsuda" userId="a336b3e636895ab6" providerId="LiveId" clId="{DB6F7D5E-C5F8-CC4E-81D9-7ED260DAF971}" dt="2019-05-12T14:53:45.531" v="1237"/>
        <pc:sldMkLst>
          <pc:docMk/>
          <pc:sldMk cId="807812958" sldId="258"/>
        </pc:sldMkLst>
        <pc:spChg chg="mod">
          <ac:chgData name="Noboru Matsuda" userId="a336b3e636895ab6" providerId="LiveId" clId="{DB6F7D5E-C5F8-CC4E-81D9-7ED260DAF971}" dt="2019-05-12T14:51:17.739" v="1187" actId="20577"/>
          <ac:spMkLst>
            <pc:docMk/>
            <pc:sldMk cId="807812958" sldId="258"/>
            <ac:spMk id="2" creationId="{941EAA4B-AE7B-4944-A862-7BA71D12C41B}"/>
          </ac:spMkLst>
        </pc:spChg>
        <pc:spChg chg="mod">
          <ac:chgData name="Noboru Matsuda" userId="a336b3e636895ab6" providerId="LiveId" clId="{DB6F7D5E-C5F8-CC4E-81D9-7ED260DAF971}" dt="2019-05-12T14:53:45.531" v="1237"/>
          <ac:spMkLst>
            <pc:docMk/>
            <pc:sldMk cId="807812958" sldId="258"/>
            <ac:spMk id="3" creationId="{4BD75B06-CCEF-9A4E-8624-C5C36ABFC61F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807812958" sldId="258"/>
            <ac:spMk id="4" creationId="{BC0BFA79-AF88-B14D-9412-20316252956C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807812958" sldId="258"/>
            <ac:spMk id="5" creationId="{CC93096A-F683-984D-8A81-7CCA4FDD944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807812958" sldId="258"/>
            <ac:spMk id="6" creationId="{53F962BF-410B-C64B-916A-950DD7A88917}"/>
          </ac:spMkLst>
        </pc:spChg>
      </pc:sldChg>
      <pc:sldChg chg="addSp modSp ord">
        <pc:chgData name="Noboru Matsuda" userId="a336b3e636895ab6" providerId="LiveId" clId="{DB6F7D5E-C5F8-CC4E-81D9-7ED260DAF971}" dt="2019-05-12T14:48:02.288" v="1050" actId="20577"/>
        <pc:sldMkLst>
          <pc:docMk/>
          <pc:sldMk cId="2810950827" sldId="260"/>
        </pc:sldMkLst>
        <pc:spChg chg="mod">
          <ac:chgData name="Noboru Matsuda" userId="a336b3e636895ab6" providerId="LiveId" clId="{DB6F7D5E-C5F8-CC4E-81D9-7ED260DAF971}" dt="2019-05-12T14:47:14.641" v="1049" actId="6549"/>
          <ac:spMkLst>
            <pc:docMk/>
            <pc:sldMk cId="2810950827" sldId="260"/>
            <ac:spMk id="2" creationId="{7E91AF86-24ED-A34F-89F9-907BE7F23FFA}"/>
          </ac:spMkLst>
        </pc:spChg>
        <pc:spChg chg="mod">
          <ac:chgData name="Noboru Matsuda" userId="a336b3e636895ab6" providerId="LiveId" clId="{DB6F7D5E-C5F8-CC4E-81D9-7ED260DAF971}" dt="2019-05-12T14:48:02.288" v="1050" actId="20577"/>
          <ac:spMkLst>
            <pc:docMk/>
            <pc:sldMk cId="2810950827" sldId="260"/>
            <ac:spMk id="3" creationId="{1AEAE913-361E-D540-B795-8780E3BDBDBE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810950827" sldId="260"/>
            <ac:spMk id="4" creationId="{4B827250-DDA1-4641-A1A0-78FAD53E8976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810950827" sldId="260"/>
            <ac:spMk id="5" creationId="{3F03D1FC-3030-F348-87BD-34A2F8AB4CC4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810950827" sldId="260"/>
            <ac:spMk id="6" creationId="{2F6888AB-870D-7C44-8B68-CF96636EE758}"/>
          </ac:spMkLst>
        </pc:spChg>
      </pc:sldChg>
      <pc:sldChg chg="addSp modSp">
        <pc:chgData name="Noboru Matsuda" userId="a336b3e636895ab6" providerId="LiveId" clId="{DB6F7D5E-C5F8-CC4E-81D9-7ED260DAF971}" dt="2019-05-12T14:55:33.566" v="1333" actId="20577"/>
        <pc:sldMkLst>
          <pc:docMk/>
          <pc:sldMk cId="1581714759" sldId="262"/>
        </pc:sldMkLst>
        <pc:spChg chg="mod">
          <ac:chgData name="Noboru Matsuda" userId="a336b3e636895ab6" providerId="LiveId" clId="{DB6F7D5E-C5F8-CC4E-81D9-7ED260DAF971}" dt="2019-05-12T14:55:33.566" v="1333" actId="20577"/>
          <ac:spMkLst>
            <pc:docMk/>
            <pc:sldMk cId="1581714759" sldId="262"/>
            <ac:spMk id="2" creationId="{D47B9C55-4FD1-904B-ABD9-E70432C89656}"/>
          </ac:spMkLst>
        </pc:spChg>
        <pc:spChg chg="mod">
          <ac:chgData name="Noboru Matsuda" userId="a336b3e636895ab6" providerId="LiveId" clId="{DB6F7D5E-C5F8-CC4E-81D9-7ED260DAF971}" dt="2019-05-12T14:54:51.569" v="1308" actId="1076"/>
          <ac:spMkLst>
            <pc:docMk/>
            <pc:sldMk cId="1581714759" sldId="262"/>
            <ac:spMk id="3" creationId="{890BF586-F315-9149-B5C2-15ABD95ACFD4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4" creationId="{86BF6494-E8E8-0E40-95B1-15B282358D95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5" creationId="{51942FAA-F609-3147-AC10-152BEC8C4294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" creationId="{144A6379-DF9E-D349-B03E-CC86F607E4D6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7" creationId="{8ECD5631-F4AE-1B42-91C8-4339296BBB92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8" creationId="{50D7CC52-74CD-1548-B395-1560ADCFC3B4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9" creationId="{EEFE3975-0D4D-604F-85B4-DB95283F33D6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0" creationId="{DF7AC58F-BB27-AC40-8AF3-FD67AA49505F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1" creationId="{CA5B8607-4082-2D4A-8A94-C727CFF100ED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2" creationId="{65664322-BA58-5F4C-AEA9-5A3F23915C9B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3" creationId="{A9314E20-C4F4-7C45-8EFB-07A793F13A14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4" creationId="{2CBDC92B-5D8D-974E-B21B-37AB213C0C01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5" creationId="{598437F8-6B23-3D47-871B-0A3FC00BBD6F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6" creationId="{AE8D066F-4BB0-F442-A9B7-B7D02AD79078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7" creationId="{16170152-1F59-4F4E-BCE0-CA42BB6B0669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8" creationId="{8D700FBF-724C-0E49-BCBC-DB316E6A5D63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19" creationId="{29897D1E-AD5E-0F4E-A630-071845C76287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20" creationId="{C0289BF9-CEA9-B34F-AA9C-FC10104AEB94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23" creationId="{52793150-EF06-D047-92F5-B1788D8C7EF0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81714759" sldId="262"/>
            <ac:spMk id="24" creationId="{B19E0A1A-E750-914C-BC04-AD8689BEBE85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81714759" sldId="262"/>
            <ac:spMk id="26" creationId="{E1424CA3-C635-8246-ADAC-A307B69956F6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81714759" sldId="262"/>
            <ac:spMk id="27" creationId="{1C5B6FDE-1740-4744-9E72-5662D8250CE7}"/>
          </ac:spMkLst>
        </pc:spChg>
        <pc:spChg chg="mod">
          <ac:chgData name="Noboru Matsuda" userId="a336b3e636895ab6" providerId="LiveId" clId="{DB6F7D5E-C5F8-CC4E-81D9-7ED260DAF971}" dt="2019-05-12T14:55:01.778" v="1311" actId="1076"/>
          <ac:spMkLst>
            <pc:docMk/>
            <pc:sldMk cId="1581714759" sldId="262"/>
            <ac:spMk id="54" creationId="{020D15CC-CC5B-C44B-BCB1-F793997C8237}"/>
          </ac:spMkLst>
        </pc:spChg>
        <pc:spChg chg="mod">
          <ac:chgData name="Noboru Matsuda" userId="a336b3e636895ab6" providerId="LiveId" clId="{DB6F7D5E-C5F8-CC4E-81D9-7ED260DAF971}" dt="2019-05-12T14:55:14.546" v="1313" actId="1076"/>
          <ac:spMkLst>
            <pc:docMk/>
            <pc:sldMk cId="1581714759" sldId="262"/>
            <ac:spMk id="55" creationId="{B0E4C01D-D9E6-E749-A8AC-B74D3D4EF630}"/>
          </ac:spMkLst>
        </pc:spChg>
        <pc:spChg chg="mod">
          <ac:chgData name="Noboru Matsuda" userId="a336b3e636895ab6" providerId="LiveId" clId="{DB6F7D5E-C5F8-CC4E-81D9-7ED260DAF971}" dt="2019-05-12T14:55:23.049" v="1315" actId="1076"/>
          <ac:spMkLst>
            <pc:docMk/>
            <pc:sldMk cId="1581714759" sldId="262"/>
            <ac:spMk id="57" creationId="{DEDB422E-6725-F247-9371-419860F3B3A6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58" creationId="{FB1D8958-8276-E744-80B0-EB7F01429F25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0" creationId="{1BBE6F57-56CE-0447-BC95-C4A824E5E88A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1" creationId="{754A68A9-D05C-1E4C-BEAC-F9AD90D2520C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3" creationId="{D9EAF0D9-1876-DB40-A68B-9874AB901A15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4" creationId="{BD3B28A8-2CDB-9E4A-B208-F240721FDD72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6" creationId="{16CC8074-1D0C-034D-8995-0F719BDD9836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7" creationId="{12DF46A9-4FAF-F24B-81F7-872A3CB9A95E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69" creationId="{A86282F5-5618-C64D-9C45-399781E247FB}"/>
          </ac:spMkLst>
        </pc:spChg>
        <pc:spChg chg="mod">
          <ac:chgData name="Noboru Matsuda" userId="a336b3e636895ab6" providerId="LiveId" clId="{DB6F7D5E-C5F8-CC4E-81D9-7ED260DAF971}" dt="2019-05-12T14:54:38.039" v="1305" actId="1036"/>
          <ac:spMkLst>
            <pc:docMk/>
            <pc:sldMk cId="1581714759" sldId="262"/>
            <ac:spMk id="70" creationId="{1F488CE9-5F93-FA48-9FF8-03B70168D729}"/>
          </ac:spMkLst>
        </pc:sp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21" creationId="{42EE7461-A7A1-B44C-894D-DB7FED1C1421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22" creationId="{D4CEE650-84AA-8C43-89C4-E42889D94CE9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25" creationId="{7216855F-80B2-204F-A80C-13067F6AB12D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28" creationId="{C802C98A-2D7B-7444-AAC4-80ABF75BE8E3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31" creationId="{6B0C3002-3BFB-8446-99B2-D6C1472AB8C7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34" creationId="{B4877062-9575-3B49-9B3A-343D8ABB8D1B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37" creationId="{6024958E-6564-1545-B5B6-AEF0D05EE853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42" creationId="{EB497318-5AF7-4C4C-A581-5FE93B85AED1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45" creationId="{C9881EEF-F4E0-7345-99B3-4AF809EAB548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49" creationId="{0195DF43-EEB6-8046-A92D-9891FA1B7B61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53" creationId="{AC9BB70A-C3ED-7B4A-B76B-9C177ECB924A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56" creationId="{A0B5BEBC-325D-7E4C-925D-F6F3559DC484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59" creationId="{C10CDD67-B7D4-054B-8500-75B849A8E9CD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62" creationId="{22944322-068F-1D4A-AA73-F4774F32A5F4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65" creationId="{790133EE-93C4-6F44-88CC-D2AD15BB3636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68" creationId="{51B7F33D-234D-674E-A35C-C27D44443ECB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72" creationId="{480523FE-AD4E-BE48-A11F-F57B9BDA2DB6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76" creationId="{AF695B4F-93A8-2849-B173-DA05B8AE5A37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79" creationId="{04860C7D-ADA2-EA4C-BA27-02BDF6717747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82" creationId="{9EC6BBD9-366D-FC44-8531-E8BAD835F405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85" creationId="{5D513CA0-F86B-2D42-8B96-9CAD38CAE9A3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88" creationId="{46B0D1CE-B5CE-504D-B306-28EE2EDD092D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91" creationId="{8D522375-6F76-6043-920E-1020F84815B9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94" creationId="{5E0D7633-3814-5240-B2BA-634E107F91C6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97" creationId="{72088C48-38E9-9540-8D42-0E29153F2DC1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00" creationId="{1A078AFC-67D5-CE43-B07F-AD53115AD890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03" creationId="{D8B1CC62-5389-C443-BB61-F77C703C9282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06" creationId="{DB7ECEC0-0D9F-574A-A156-72D2EA1E535C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09" creationId="{8FD34835-B771-374F-9A4D-0B636CD6E356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14" creationId="{9B2E470C-1D52-6447-80BB-B79006121C79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17" creationId="{B4387AE9-3912-3C4D-98B1-FF067952E5BE}"/>
          </ac:cxnSpMkLst>
        </pc:cxnChg>
        <pc:cxnChg chg="mod">
          <ac:chgData name="Noboru Matsuda" userId="a336b3e636895ab6" providerId="LiveId" clId="{DB6F7D5E-C5F8-CC4E-81D9-7ED260DAF971}" dt="2019-05-12T14:54:38.039" v="1305" actId="1036"/>
          <ac:cxnSpMkLst>
            <pc:docMk/>
            <pc:sldMk cId="1581714759" sldId="262"/>
            <ac:cxnSpMk id="120" creationId="{7E2845BF-0357-DF44-A62C-D32D974578B5}"/>
          </ac:cxnSpMkLst>
        </pc:cxnChg>
      </pc:sldChg>
      <pc:sldChg chg="addSp delSp modSp ord">
        <pc:chgData name="Noboru Matsuda" userId="a336b3e636895ab6" providerId="LiveId" clId="{DB6F7D5E-C5F8-CC4E-81D9-7ED260DAF971}" dt="2019-05-14T12:09:28.731" v="2185"/>
        <pc:sldMkLst>
          <pc:docMk/>
          <pc:sldMk cId="3583523782" sldId="263"/>
        </pc:sldMkLst>
        <pc:spChg chg="mod">
          <ac:chgData name="Noboru Matsuda" userId="a336b3e636895ab6" providerId="LiveId" clId="{DB6F7D5E-C5F8-CC4E-81D9-7ED260DAF971}" dt="2019-05-14T12:06:35.012" v="2096" actId="20577"/>
          <ac:spMkLst>
            <pc:docMk/>
            <pc:sldMk cId="3583523782" sldId="263"/>
            <ac:spMk id="2" creationId="{3BE08349-FE25-B746-AC08-B3F308351AA3}"/>
          </ac:spMkLst>
        </pc:spChg>
        <pc:spChg chg="mod">
          <ac:chgData name="Noboru Matsuda" userId="a336b3e636895ab6" providerId="LiveId" clId="{DB6F7D5E-C5F8-CC4E-81D9-7ED260DAF971}" dt="2019-05-14T12:08:44.788" v="2164" actId="27636"/>
          <ac:spMkLst>
            <pc:docMk/>
            <pc:sldMk cId="3583523782" sldId="263"/>
            <ac:spMk id="3" creationId="{0CF6835D-153A-5445-9553-B0591266E4A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583523782" sldId="263"/>
            <ac:spMk id="5" creationId="{A8444AAD-2353-B44B-91A0-EC16C78016EA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583523782" sldId="263"/>
            <ac:spMk id="6" creationId="{4FFCC978-75F0-564B-B95F-64B4444F5F55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583523782" sldId="263"/>
            <ac:spMk id="7" creationId="{35CDFC6A-1D98-824D-9E40-275B1178F645}"/>
          </ac:spMkLst>
        </pc:spChg>
        <pc:spChg chg="add del">
          <ac:chgData name="Noboru Matsuda" userId="a336b3e636895ab6" providerId="LiveId" clId="{DB6F7D5E-C5F8-CC4E-81D9-7ED260DAF971}" dt="2019-05-14T12:06:53.373" v="2099"/>
          <ac:spMkLst>
            <pc:docMk/>
            <pc:sldMk cId="3583523782" sldId="263"/>
            <ac:spMk id="8" creationId="{B8E1D911-CDA6-6F40-ADB0-ADE85FB41CBC}"/>
          </ac:spMkLst>
        </pc:spChg>
        <pc:spChg chg="add mod">
          <ac:chgData name="Noboru Matsuda" userId="a336b3e636895ab6" providerId="LiveId" clId="{DB6F7D5E-C5F8-CC4E-81D9-7ED260DAF971}" dt="2019-05-14T12:08:59.848" v="2184" actId="1035"/>
          <ac:spMkLst>
            <pc:docMk/>
            <pc:sldMk cId="3583523782" sldId="263"/>
            <ac:spMk id="9" creationId="{26415D81-80DD-6442-A6E1-CB0A9695ACF3}"/>
          </ac:spMkLst>
        </pc:spChg>
        <pc:picChg chg="del mod">
          <ac:chgData name="Noboru Matsuda" userId="a336b3e636895ab6" providerId="LiveId" clId="{DB6F7D5E-C5F8-CC4E-81D9-7ED260DAF971}" dt="2019-05-14T12:06:49.795" v="2097" actId="478"/>
          <ac:picMkLst>
            <pc:docMk/>
            <pc:sldMk cId="3583523782" sldId="263"/>
            <ac:picMk id="4" creationId="{F5949660-46F9-884F-BA9D-F446F71221F1}"/>
          </ac:picMkLst>
        </pc:picChg>
      </pc:sldChg>
      <pc:sldChg chg="addSp modSp">
        <pc:chgData name="Noboru Matsuda" userId="a336b3e636895ab6" providerId="LiveId" clId="{DB6F7D5E-C5F8-CC4E-81D9-7ED260DAF971}" dt="2019-05-14T12:20:32.503" v="2496" actId="20577"/>
        <pc:sldMkLst>
          <pc:docMk/>
          <pc:sldMk cId="3098091715" sldId="264"/>
        </pc:sldMkLst>
        <pc:spChg chg="mod">
          <ac:chgData name="Noboru Matsuda" userId="a336b3e636895ab6" providerId="LiveId" clId="{DB6F7D5E-C5F8-CC4E-81D9-7ED260DAF971}" dt="2019-05-14T12:20:32.503" v="2496" actId="20577"/>
          <ac:spMkLst>
            <pc:docMk/>
            <pc:sldMk cId="3098091715" sldId="264"/>
            <ac:spMk id="3" creationId="{DA11F98B-71D8-884E-8076-92871D202CB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098091715" sldId="264"/>
            <ac:spMk id="4" creationId="{C5FE33AF-49AB-C543-8353-FE86593C858A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098091715" sldId="264"/>
            <ac:spMk id="5" creationId="{606F9AFD-9DBD-BA45-A06D-D9802CFF735E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098091715" sldId="264"/>
            <ac:spMk id="6" creationId="{CA7766B8-3F18-474F-956B-111CF2D6398C}"/>
          </ac:spMkLst>
        </pc:spChg>
      </pc:sldChg>
      <pc:sldChg chg="addSp delSp modSp">
        <pc:chgData name="Noboru Matsuda" userId="a336b3e636895ab6" providerId="LiveId" clId="{DB6F7D5E-C5F8-CC4E-81D9-7ED260DAF971}" dt="2019-05-14T18:43:27.746" v="4576"/>
        <pc:sldMkLst>
          <pc:docMk/>
          <pc:sldMk cId="2339219208" sldId="265"/>
        </pc:sldMkLst>
        <pc:spChg chg="mod">
          <ac:chgData name="Noboru Matsuda" userId="a336b3e636895ab6" providerId="LiveId" clId="{DB6F7D5E-C5F8-CC4E-81D9-7ED260DAF971}" dt="2019-05-14T18:43:27.746" v="4576"/>
          <ac:spMkLst>
            <pc:docMk/>
            <pc:sldMk cId="2339219208" sldId="265"/>
            <ac:spMk id="2" creationId="{C1DD8EC9-29F5-7347-969D-81EC53062101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39219208" sldId="265"/>
            <ac:spMk id="3" creationId="{ACEA9120-13E4-4441-815A-E2CCD2A9ABA9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39219208" sldId="265"/>
            <ac:spMk id="4" creationId="{EED2B698-F3F6-0242-B747-DCA5B8970054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39219208" sldId="265"/>
            <ac:spMk id="5" creationId="{F3CD2538-5E9D-7349-933C-B786EB87DA25}"/>
          </ac:spMkLst>
        </pc:spChg>
        <pc:spChg chg="add mod">
          <ac:chgData name="Noboru Matsuda" userId="a336b3e636895ab6" providerId="LiveId" clId="{DB6F7D5E-C5F8-CC4E-81D9-7ED260DAF971}" dt="2019-05-14T17:50:03.190" v="4063" actId="1076"/>
          <ac:spMkLst>
            <pc:docMk/>
            <pc:sldMk cId="2339219208" sldId="265"/>
            <ac:spMk id="6" creationId="{F5AF446C-9B39-9648-97B0-1F0A3DF7AFEF}"/>
          </ac:spMkLst>
        </pc:spChg>
        <pc:spChg chg="add mod">
          <ac:chgData name="Noboru Matsuda" userId="a336b3e636895ab6" providerId="LiveId" clId="{DB6F7D5E-C5F8-CC4E-81D9-7ED260DAF971}" dt="2019-05-14T17:50:32.920" v="4070" actId="20577"/>
          <ac:spMkLst>
            <pc:docMk/>
            <pc:sldMk cId="2339219208" sldId="265"/>
            <ac:spMk id="11" creationId="{404533D9-3C4A-DD42-BF70-A5BD25CC29F8}"/>
          </ac:spMkLst>
        </pc:spChg>
        <pc:spChg chg="add mod">
          <ac:chgData name="Noboru Matsuda" userId="a336b3e636895ab6" providerId="LiveId" clId="{DB6F7D5E-C5F8-CC4E-81D9-7ED260DAF971}" dt="2019-05-14T17:50:35.954" v="4074" actId="20577"/>
          <ac:spMkLst>
            <pc:docMk/>
            <pc:sldMk cId="2339219208" sldId="265"/>
            <ac:spMk id="12" creationId="{3868CD39-0FC8-3442-9854-43CDECADDAF5}"/>
          </ac:spMkLst>
        </pc:spChg>
        <pc:picChg chg="add mod">
          <ac:chgData name="Noboru Matsuda" userId="a336b3e636895ab6" providerId="LiveId" clId="{DB6F7D5E-C5F8-CC4E-81D9-7ED260DAF971}" dt="2019-05-14T17:48:33.150" v="4032" actId="14100"/>
          <ac:picMkLst>
            <pc:docMk/>
            <pc:sldMk cId="2339219208" sldId="265"/>
            <ac:picMk id="7" creationId="{4F2ACE7B-5AB8-3A4C-8D8E-7470826D39E0}"/>
          </ac:picMkLst>
        </pc:picChg>
        <pc:picChg chg="add mod">
          <ac:chgData name="Noboru Matsuda" userId="a336b3e636895ab6" providerId="LiveId" clId="{DB6F7D5E-C5F8-CC4E-81D9-7ED260DAF971}" dt="2019-05-14T17:48:33.150" v="4032" actId="14100"/>
          <ac:picMkLst>
            <pc:docMk/>
            <pc:sldMk cId="2339219208" sldId="265"/>
            <ac:picMk id="8" creationId="{0A2BA244-9158-5A48-B648-415017A6D9D9}"/>
          </ac:picMkLst>
        </pc:picChg>
        <pc:picChg chg="add mod">
          <ac:chgData name="Noboru Matsuda" userId="a336b3e636895ab6" providerId="LiveId" clId="{DB6F7D5E-C5F8-CC4E-81D9-7ED260DAF971}" dt="2019-05-14T17:48:33.150" v="4032" actId="14100"/>
          <ac:picMkLst>
            <pc:docMk/>
            <pc:sldMk cId="2339219208" sldId="265"/>
            <ac:picMk id="9" creationId="{8DC8F5FC-BB54-7A46-A526-840F8F7FA217}"/>
          </ac:picMkLst>
        </pc:picChg>
        <pc:picChg chg="del mod">
          <ac:chgData name="Noboru Matsuda" userId="a336b3e636895ab6" providerId="LiveId" clId="{DB6F7D5E-C5F8-CC4E-81D9-7ED260DAF971}" dt="2019-05-14T17:46:26.479" v="3999" actId="478"/>
          <ac:picMkLst>
            <pc:docMk/>
            <pc:sldMk cId="2339219208" sldId="265"/>
            <ac:picMk id="1026" creationId="{B737E126-06C3-A44A-B9BB-C0079924F2AB}"/>
          </ac:picMkLst>
        </pc:picChg>
      </pc:sldChg>
      <pc:sldChg chg="addSp modSp ord">
        <pc:chgData name="Noboru Matsuda" userId="a336b3e636895ab6" providerId="LiveId" clId="{DB6F7D5E-C5F8-CC4E-81D9-7ED260DAF971}" dt="2019-05-14T19:12:55.096" v="5032"/>
        <pc:sldMkLst>
          <pc:docMk/>
          <pc:sldMk cId="504301534" sldId="266"/>
        </pc:sldMkLst>
        <pc:spChg chg="mod">
          <ac:chgData name="Noboru Matsuda" userId="a336b3e636895ab6" providerId="LiveId" clId="{DB6F7D5E-C5F8-CC4E-81D9-7ED260DAF971}" dt="2019-05-14T19:05:26.348" v="5030" actId="20577"/>
          <ac:spMkLst>
            <pc:docMk/>
            <pc:sldMk cId="504301534" sldId="266"/>
            <ac:spMk id="3" creationId="{097D8A9D-33BB-6949-8C33-E5D4EF9B0A5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504301534" sldId="266"/>
            <ac:spMk id="4" creationId="{BD847CDE-2A36-0D41-9C25-41F13ED31321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504301534" sldId="266"/>
            <ac:spMk id="5" creationId="{EAEA1ED7-E4DE-2D44-BE3D-30C9CF282D1B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504301534" sldId="266"/>
            <ac:spMk id="6" creationId="{D33EE636-9CFD-B542-9B84-EAC29A71FD1D}"/>
          </ac:spMkLst>
        </pc:spChg>
      </pc:sldChg>
      <pc:sldChg chg="addSp modSp">
        <pc:chgData name="Noboru Matsuda" userId="a336b3e636895ab6" providerId="LiveId" clId="{DB6F7D5E-C5F8-CC4E-81D9-7ED260DAF971}" dt="2019-05-14T22:23:04.378" v="5531" actId="20577"/>
        <pc:sldMkLst>
          <pc:docMk/>
          <pc:sldMk cId="2607282712" sldId="267"/>
        </pc:sldMkLst>
        <pc:spChg chg="mod">
          <ac:chgData name="Noboru Matsuda" userId="a336b3e636895ab6" providerId="LiveId" clId="{DB6F7D5E-C5F8-CC4E-81D9-7ED260DAF971}" dt="2019-05-14T22:23:04.378" v="5531" actId="20577"/>
          <ac:spMkLst>
            <pc:docMk/>
            <pc:sldMk cId="2607282712" sldId="267"/>
            <ac:spMk id="3" creationId="{974E6B5E-BA3C-484D-9C25-121789B8B8BA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607282712" sldId="267"/>
            <ac:spMk id="4" creationId="{A12ED606-E4C0-604B-A193-CAE1509ADBA9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607282712" sldId="267"/>
            <ac:spMk id="5" creationId="{1A4F8FCD-DED9-904E-9379-FD233E357BAF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607282712" sldId="267"/>
            <ac:spMk id="6" creationId="{4E8F8932-1F5A-714B-802F-7250A1BA6323}"/>
          </ac:spMkLst>
        </pc:spChg>
      </pc:sldChg>
      <pc:sldChg chg="addSp modSp">
        <pc:chgData name="Noboru Matsuda" userId="a336b3e636895ab6" providerId="LiveId" clId="{DB6F7D5E-C5F8-CC4E-81D9-7ED260DAF971}" dt="2019-05-14T22:26:45.603" v="5911" actId="20577"/>
        <pc:sldMkLst>
          <pc:docMk/>
          <pc:sldMk cId="1502025581" sldId="268"/>
        </pc:sldMkLst>
        <pc:spChg chg="mod">
          <ac:chgData name="Noboru Matsuda" userId="a336b3e636895ab6" providerId="LiveId" clId="{DB6F7D5E-C5F8-CC4E-81D9-7ED260DAF971}" dt="2019-05-14T22:26:45.603" v="5911" actId="20577"/>
          <ac:spMkLst>
            <pc:docMk/>
            <pc:sldMk cId="1502025581" sldId="268"/>
            <ac:spMk id="3" creationId="{FB16377C-2AEA-6B48-9E8A-3541E6CC2E0E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02025581" sldId="268"/>
            <ac:spMk id="4" creationId="{5812A091-997D-2045-80B8-CF585BE29F8A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02025581" sldId="268"/>
            <ac:spMk id="5" creationId="{418107FE-2A3E-7547-9FD7-808276CC58AB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1502025581" sldId="268"/>
            <ac:spMk id="6" creationId="{D9BAFB50-AE80-FA40-B1E5-C4FD4E261EE1}"/>
          </ac:spMkLst>
        </pc:spChg>
      </pc:sldChg>
      <pc:sldChg chg="addSp delSp modSp">
        <pc:chgData name="Noboru Matsuda" userId="a336b3e636895ab6" providerId="LiveId" clId="{DB6F7D5E-C5F8-CC4E-81D9-7ED260DAF971}" dt="2019-05-14T12:13:24.297" v="2270"/>
        <pc:sldMkLst>
          <pc:docMk/>
          <pc:sldMk cId="71794174" sldId="269"/>
        </pc:sldMkLst>
        <pc:spChg chg="mod">
          <ac:chgData name="Noboru Matsuda" userId="a336b3e636895ab6" providerId="LiveId" clId="{DB6F7D5E-C5F8-CC4E-81D9-7ED260DAF971}" dt="2019-05-14T12:09:43.724" v="2200" actId="20577"/>
          <ac:spMkLst>
            <pc:docMk/>
            <pc:sldMk cId="71794174" sldId="269"/>
            <ac:spMk id="2" creationId="{8561814F-817E-294F-A107-4F1A7EDCA31F}"/>
          </ac:spMkLst>
        </pc:spChg>
        <pc:spChg chg="mod">
          <ac:chgData name="Noboru Matsuda" userId="a336b3e636895ab6" providerId="LiveId" clId="{DB6F7D5E-C5F8-CC4E-81D9-7ED260DAF971}" dt="2019-05-14T12:13:00.625" v="2259" actId="20577"/>
          <ac:spMkLst>
            <pc:docMk/>
            <pc:sldMk cId="71794174" sldId="269"/>
            <ac:spMk id="3" creationId="{53A12006-25A7-4B45-8C19-62A425F1E0FB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71794174" sldId="269"/>
            <ac:spMk id="4" creationId="{DE776DDC-4933-774D-8821-35F1689708B8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71794174" sldId="269"/>
            <ac:spMk id="5" creationId="{808CAE5E-F53B-EA4A-AEB3-2C2AADEB9C9D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71794174" sldId="269"/>
            <ac:spMk id="6" creationId="{7D0B3C7F-1860-CF4B-AAD1-1124E5815071}"/>
          </ac:spMkLst>
        </pc:spChg>
        <pc:spChg chg="add mod">
          <ac:chgData name="Noboru Matsuda" userId="a336b3e636895ab6" providerId="LiveId" clId="{DB6F7D5E-C5F8-CC4E-81D9-7ED260DAF971}" dt="2019-05-14T12:13:22.876" v="2268" actId="1076"/>
          <ac:spMkLst>
            <pc:docMk/>
            <pc:sldMk cId="71794174" sldId="269"/>
            <ac:spMk id="7" creationId="{8154281B-9626-4C44-8E8B-A13F748547F3}"/>
          </ac:spMkLst>
        </pc:spChg>
        <pc:spChg chg="add del mod">
          <ac:chgData name="Noboru Matsuda" userId="a336b3e636895ab6" providerId="LiveId" clId="{DB6F7D5E-C5F8-CC4E-81D9-7ED260DAF971}" dt="2019-05-14T12:13:24.297" v="2270"/>
          <ac:spMkLst>
            <pc:docMk/>
            <pc:sldMk cId="71794174" sldId="269"/>
            <ac:spMk id="8" creationId="{DC9E3D55-8DCA-9C41-BF04-035452216214}"/>
          </ac:spMkLst>
        </pc:spChg>
      </pc:sldChg>
      <pc:sldChg chg="addSp modSp">
        <pc:chgData name="Noboru Matsuda" userId="a336b3e636895ab6" providerId="LiveId" clId="{DB6F7D5E-C5F8-CC4E-81D9-7ED260DAF971}" dt="2019-05-12T19:15:30.244" v="1620" actId="947"/>
        <pc:sldMkLst>
          <pc:docMk/>
          <pc:sldMk cId="2060492460" sldId="273"/>
        </pc:sldMkLst>
        <pc:spChg chg="mod">
          <ac:chgData name="Noboru Matsuda" userId="a336b3e636895ab6" providerId="LiveId" clId="{DB6F7D5E-C5F8-CC4E-81D9-7ED260DAF971}" dt="2019-05-12T19:15:30.244" v="1620" actId="947"/>
          <ac:spMkLst>
            <pc:docMk/>
            <pc:sldMk cId="2060492460" sldId="273"/>
            <ac:spMk id="2" creationId="{6145F011-F05A-CB47-99BF-F519AD8F59A6}"/>
          </ac:spMkLst>
        </pc:spChg>
        <pc:spChg chg="mod">
          <ac:chgData name="Noboru Matsuda" userId="a336b3e636895ab6" providerId="LiveId" clId="{DB6F7D5E-C5F8-CC4E-81D9-7ED260DAF971}" dt="2019-05-12T19:07:42.621" v="1566" actId="20577"/>
          <ac:spMkLst>
            <pc:docMk/>
            <pc:sldMk cId="2060492460" sldId="273"/>
            <ac:spMk id="3" creationId="{6CC98CE5-7586-0247-904C-BBD7448DE739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060492460" sldId="273"/>
            <ac:spMk id="4" creationId="{9E0B7081-2671-F64C-B6B1-3594C118FE3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060492460" sldId="273"/>
            <ac:spMk id="5" creationId="{326AD823-9CD6-9548-B075-A8FABDC4DD05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060492460" sldId="273"/>
            <ac:spMk id="6" creationId="{32B16351-04B6-4447-9EEB-B61E56544622}"/>
          </ac:spMkLst>
        </pc:spChg>
      </pc:sldChg>
      <pc:sldChg chg="addSp modSp">
        <pc:chgData name="Noboru Matsuda" userId="a336b3e636895ab6" providerId="LiveId" clId="{DB6F7D5E-C5F8-CC4E-81D9-7ED260DAF971}" dt="2019-05-12T19:15:41.827" v="1631" actId="947"/>
        <pc:sldMkLst>
          <pc:docMk/>
          <pc:sldMk cId="3198767336" sldId="274"/>
        </pc:sldMkLst>
        <pc:spChg chg="mod">
          <ac:chgData name="Noboru Matsuda" userId="a336b3e636895ab6" providerId="LiveId" clId="{DB6F7D5E-C5F8-CC4E-81D9-7ED260DAF971}" dt="2019-05-12T19:15:41.827" v="1631" actId="947"/>
          <ac:spMkLst>
            <pc:docMk/>
            <pc:sldMk cId="3198767336" sldId="274"/>
            <ac:spMk id="2" creationId="{5120DFA7-A6C8-8444-8D7A-2B24B4DD982A}"/>
          </ac:spMkLst>
        </pc:spChg>
        <pc:spChg chg="mod">
          <ac:chgData name="Noboru Matsuda" userId="a336b3e636895ab6" providerId="LiveId" clId="{DB6F7D5E-C5F8-CC4E-81D9-7ED260DAF971}" dt="2019-05-12T19:07:01.726" v="1558" actId="20577"/>
          <ac:spMkLst>
            <pc:docMk/>
            <pc:sldMk cId="3198767336" sldId="274"/>
            <ac:spMk id="3" creationId="{7D9277D1-0942-F246-91C6-F1530C6FADAE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198767336" sldId="274"/>
            <ac:spMk id="4" creationId="{576A6E6E-3616-E641-924E-E840D8E6D346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198767336" sldId="274"/>
            <ac:spMk id="5" creationId="{4BDF9D52-648B-7A48-8742-53445AA4819D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3198767336" sldId="274"/>
            <ac:spMk id="6" creationId="{6BB055C0-DEA2-9443-818C-75578DB148D0}"/>
          </ac:spMkLst>
        </pc:spChg>
      </pc:sldChg>
      <pc:sldChg chg="addSp delSp modSp">
        <pc:chgData name="Noboru Matsuda" userId="a336b3e636895ab6" providerId="LiveId" clId="{DB6F7D5E-C5F8-CC4E-81D9-7ED260DAF971}" dt="2019-05-14T18:58:51.852" v="4833" actId="20577"/>
        <pc:sldMkLst>
          <pc:docMk/>
          <pc:sldMk cId="2383626917" sldId="276"/>
        </pc:sldMkLst>
        <pc:spChg chg="mod">
          <ac:chgData name="Noboru Matsuda" userId="a336b3e636895ab6" providerId="LiveId" clId="{DB6F7D5E-C5F8-CC4E-81D9-7ED260DAF971}" dt="2019-05-14T18:42:52.846" v="4563" actId="20577"/>
          <ac:spMkLst>
            <pc:docMk/>
            <pc:sldMk cId="2383626917" sldId="276"/>
            <ac:spMk id="2" creationId="{2A1BD5DB-BC7B-F64A-9ADC-17FCAB01FAEC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83626917" sldId="276"/>
            <ac:spMk id="3" creationId="{49F41849-DAAE-A349-B240-D84D23D97680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83626917" sldId="276"/>
            <ac:spMk id="4" creationId="{FDA3C0AA-77C7-5549-AE41-469055A6770F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383626917" sldId="276"/>
            <ac:spMk id="5" creationId="{E5213FD6-4DF4-DC41-93A5-EAB14D2B3BC9}"/>
          </ac:spMkLst>
        </pc:spChg>
        <pc:spChg chg="add mod">
          <ac:chgData name="Noboru Matsuda" userId="a336b3e636895ab6" providerId="LiveId" clId="{DB6F7D5E-C5F8-CC4E-81D9-7ED260DAF971}" dt="2019-05-14T18:58:51.852" v="4833" actId="20577"/>
          <ac:spMkLst>
            <pc:docMk/>
            <pc:sldMk cId="2383626917" sldId="276"/>
            <ac:spMk id="6" creationId="{7C796CE5-E279-194A-B40C-C1F676E7D6F3}"/>
          </ac:spMkLst>
        </pc:spChg>
        <pc:picChg chg="del mod">
          <ac:chgData name="Noboru Matsuda" userId="a336b3e636895ab6" providerId="LiveId" clId="{DB6F7D5E-C5F8-CC4E-81D9-7ED260DAF971}" dt="2019-05-14T18:42:03.618" v="4538" actId="478"/>
          <ac:picMkLst>
            <pc:docMk/>
            <pc:sldMk cId="2383626917" sldId="276"/>
            <ac:picMk id="3074" creationId="{306B66DA-9EFB-3440-9772-52BDB2DA48FD}"/>
          </ac:picMkLst>
        </pc:picChg>
      </pc:sldChg>
      <pc:sldChg chg="addSp modSp">
        <pc:chgData name="Noboru Matsuda" userId="a336b3e636895ab6" providerId="LiveId" clId="{DB6F7D5E-C5F8-CC4E-81D9-7ED260DAF971}" dt="2019-05-14T19:36:24.965" v="5269" actId="20577"/>
        <pc:sldMkLst>
          <pc:docMk/>
          <pc:sldMk cId="2424356882" sldId="280"/>
        </pc:sldMkLst>
        <pc:spChg chg="mod">
          <ac:chgData name="Noboru Matsuda" userId="a336b3e636895ab6" providerId="LiveId" clId="{DB6F7D5E-C5F8-CC4E-81D9-7ED260DAF971}" dt="2019-05-14T19:30:35.617" v="5037" actId="20577"/>
          <ac:spMkLst>
            <pc:docMk/>
            <pc:sldMk cId="2424356882" sldId="280"/>
            <ac:spMk id="2" creationId="{7E5E7E98-2238-4140-A1AB-DD0FBA9463BC}"/>
          </ac:spMkLst>
        </pc:spChg>
        <pc:spChg chg="mod">
          <ac:chgData name="Noboru Matsuda" userId="a336b3e636895ab6" providerId="LiveId" clId="{DB6F7D5E-C5F8-CC4E-81D9-7ED260DAF971}" dt="2019-05-14T19:36:24.965" v="5269" actId="20577"/>
          <ac:spMkLst>
            <pc:docMk/>
            <pc:sldMk cId="2424356882" sldId="280"/>
            <ac:spMk id="3" creationId="{AC1D16D0-EE05-F047-8A52-661AED111153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424356882" sldId="280"/>
            <ac:spMk id="4" creationId="{C0D84279-0153-D04C-8CB8-F7FD18B4E587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424356882" sldId="280"/>
            <ac:spMk id="5" creationId="{4C2C411B-8B0D-D848-9415-1E3C4982CE05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2424356882" sldId="280"/>
            <ac:spMk id="6" creationId="{124F295E-4945-174E-837D-9ACE61A4FEBB}"/>
          </ac:spMkLst>
        </pc:spChg>
      </pc:sldChg>
      <pc:sldChg chg="addSp modSp add">
        <pc:chgData name="Noboru Matsuda" userId="a336b3e636895ab6" providerId="LiveId" clId="{DB6F7D5E-C5F8-CC4E-81D9-7ED260DAF971}" dt="2019-05-12T14:35:03.182" v="902" actId="20577"/>
        <pc:sldMkLst>
          <pc:docMk/>
          <pc:sldMk cId="4281274138" sldId="281"/>
        </pc:sldMkLst>
        <pc:spChg chg="mod">
          <ac:chgData name="Noboru Matsuda" userId="a336b3e636895ab6" providerId="LiveId" clId="{DB6F7D5E-C5F8-CC4E-81D9-7ED260DAF971}" dt="2019-05-10T17:46:18.822" v="322" actId="20577"/>
          <ac:spMkLst>
            <pc:docMk/>
            <pc:sldMk cId="4281274138" sldId="281"/>
            <ac:spMk id="2" creationId="{1B83C454-9F36-C944-93CF-A3C6FB6B660A}"/>
          </ac:spMkLst>
        </pc:spChg>
        <pc:spChg chg="mod">
          <ac:chgData name="Noboru Matsuda" userId="a336b3e636895ab6" providerId="LiveId" clId="{DB6F7D5E-C5F8-CC4E-81D9-7ED260DAF971}" dt="2019-05-12T14:35:03.182" v="902" actId="20577"/>
          <ac:spMkLst>
            <pc:docMk/>
            <pc:sldMk cId="4281274138" sldId="281"/>
            <ac:spMk id="3" creationId="{A9F874C4-4DC1-5840-997E-3EAA94CD9FB1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4281274138" sldId="281"/>
            <ac:spMk id="4" creationId="{4207C003-ACC0-3C40-8B24-581ABA5F1261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4281274138" sldId="281"/>
            <ac:spMk id="5" creationId="{696E79D7-30FB-1745-BDA7-51F1EDFA5610}"/>
          </ac:spMkLst>
        </pc:spChg>
        <pc:spChg chg="add mod">
          <ac:chgData name="Noboru Matsuda" userId="a336b3e636895ab6" providerId="LiveId" clId="{DB6F7D5E-C5F8-CC4E-81D9-7ED260DAF971}" dt="2019-05-12T14:34:31.208" v="886"/>
          <ac:spMkLst>
            <pc:docMk/>
            <pc:sldMk cId="4281274138" sldId="281"/>
            <ac:spMk id="6" creationId="{80115684-80A0-114E-857E-7799222F91AD}"/>
          </ac:spMkLst>
        </pc:spChg>
      </pc:sldChg>
      <pc:sldChg chg="addSp modSp add">
        <pc:chgData name="Noboru Matsuda" userId="a336b3e636895ab6" providerId="LiveId" clId="{DB6F7D5E-C5F8-CC4E-81D9-7ED260DAF971}" dt="2019-05-16T15:25:44.925" v="5992" actId="1076"/>
        <pc:sldMkLst>
          <pc:docMk/>
          <pc:sldMk cId="2768218122" sldId="320"/>
        </pc:sldMkLst>
        <pc:spChg chg="mod">
          <ac:chgData name="Noboru Matsuda" userId="a336b3e636895ab6" providerId="LiveId" clId="{DB6F7D5E-C5F8-CC4E-81D9-7ED260DAF971}" dt="2019-05-12T14:32:37.865" v="863" actId="20577"/>
          <ac:spMkLst>
            <pc:docMk/>
            <pc:sldMk cId="2768218122" sldId="320"/>
            <ac:spMk id="2" creationId="{00000000-0000-0000-0000-000000000000}"/>
          </ac:spMkLst>
        </pc:spChg>
        <pc:spChg chg="mod">
          <ac:chgData name="Noboru Matsuda" userId="a336b3e636895ab6" providerId="LiveId" clId="{DB6F7D5E-C5F8-CC4E-81D9-7ED260DAF971}" dt="2019-05-16T15:25:26.717" v="5985" actId="20577"/>
          <ac:spMkLst>
            <pc:docMk/>
            <pc:sldMk cId="2768218122" sldId="320"/>
            <ac:spMk id="3" creationId="{00000000-0000-0000-0000-000000000000}"/>
          </ac:spMkLst>
        </pc:spChg>
        <pc:picChg chg="mod">
          <ac:chgData name="Noboru Matsuda" userId="a336b3e636895ab6" providerId="LiveId" clId="{DB6F7D5E-C5F8-CC4E-81D9-7ED260DAF971}" dt="2019-05-16T15:25:31.905" v="5986" actId="1076"/>
          <ac:picMkLst>
            <pc:docMk/>
            <pc:sldMk cId="2768218122" sldId="320"/>
            <ac:picMk id="4" creationId="{00000000-0000-0000-0000-000000000000}"/>
          </ac:picMkLst>
        </pc:picChg>
        <pc:picChg chg="mod">
          <ac:chgData name="Noboru Matsuda" userId="a336b3e636895ab6" providerId="LiveId" clId="{DB6F7D5E-C5F8-CC4E-81D9-7ED260DAF971}" dt="2019-05-16T15:25:39.543" v="5989" actId="1076"/>
          <ac:picMkLst>
            <pc:docMk/>
            <pc:sldMk cId="2768218122" sldId="320"/>
            <ac:picMk id="5" creationId="{00000000-0000-0000-0000-000000000000}"/>
          </ac:picMkLst>
        </pc:picChg>
        <pc:picChg chg="mod">
          <ac:chgData name="Noboru Matsuda" userId="a336b3e636895ab6" providerId="LiveId" clId="{DB6F7D5E-C5F8-CC4E-81D9-7ED260DAF971}" dt="2019-05-16T15:25:44.925" v="5992" actId="1076"/>
          <ac:picMkLst>
            <pc:docMk/>
            <pc:sldMk cId="2768218122" sldId="320"/>
            <ac:picMk id="6" creationId="{00000000-0000-0000-0000-000000000000}"/>
          </ac:picMkLst>
        </pc:picChg>
        <pc:picChg chg="mod">
          <ac:chgData name="Noboru Matsuda" userId="a336b3e636895ab6" providerId="LiveId" clId="{DB6F7D5E-C5F8-CC4E-81D9-7ED260DAF971}" dt="2019-05-16T15:25:43.178" v="5991" actId="1076"/>
          <ac:picMkLst>
            <pc:docMk/>
            <pc:sldMk cId="2768218122" sldId="320"/>
            <ac:picMk id="7" creationId="{00000000-0000-0000-0000-000000000000}"/>
          </ac:picMkLst>
        </pc:picChg>
        <pc:picChg chg="mod">
          <ac:chgData name="Noboru Matsuda" userId="a336b3e636895ab6" providerId="LiveId" clId="{DB6F7D5E-C5F8-CC4E-81D9-7ED260DAF971}" dt="2019-05-16T15:25:41.218" v="5990" actId="1076"/>
          <ac:picMkLst>
            <pc:docMk/>
            <pc:sldMk cId="2768218122" sldId="320"/>
            <ac:picMk id="8" creationId="{00000000-0000-0000-0000-000000000000}"/>
          </ac:picMkLst>
        </pc:picChg>
        <pc:picChg chg="mod">
          <ac:chgData name="Noboru Matsuda" userId="a336b3e636895ab6" providerId="LiveId" clId="{DB6F7D5E-C5F8-CC4E-81D9-7ED260DAF971}" dt="2019-05-16T15:25:37.739" v="5988" actId="1076"/>
          <ac:picMkLst>
            <pc:docMk/>
            <pc:sldMk cId="2768218122" sldId="320"/>
            <ac:picMk id="9" creationId="{00000000-0000-0000-0000-000000000000}"/>
          </ac:picMkLst>
        </pc:picChg>
        <pc:picChg chg="add mod">
          <ac:chgData name="Noboru Matsuda" userId="a336b3e636895ab6" providerId="LiveId" clId="{DB6F7D5E-C5F8-CC4E-81D9-7ED260DAF971}" dt="2019-05-16T15:25:35.469" v="5987" actId="1076"/>
          <ac:picMkLst>
            <pc:docMk/>
            <pc:sldMk cId="2768218122" sldId="320"/>
            <ac:picMk id="13" creationId="{8F52BC82-4AE0-804A-83F0-D0088DD0E7CD}"/>
          </ac:picMkLst>
        </pc:picChg>
      </pc:sldChg>
      <pc:sldChg chg="modSp add modNotes">
        <pc:chgData name="Noboru Matsuda" userId="a336b3e636895ab6" providerId="LiveId" clId="{DB6F7D5E-C5F8-CC4E-81D9-7ED260DAF971}" dt="2019-05-12T19:14:05.965" v="1613" actId="20577"/>
        <pc:sldMkLst>
          <pc:docMk/>
          <pc:sldMk cId="2628598787" sldId="321"/>
        </pc:sldMkLst>
        <pc:spChg chg="mod">
          <ac:chgData name="Noboru Matsuda" userId="a336b3e636895ab6" providerId="LiveId" clId="{DB6F7D5E-C5F8-CC4E-81D9-7ED260DAF971}" dt="2019-05-12T14:48:58.017" v="1068" actId="947"/>
          <ac:spMkLst>
            <pc:docMk/>
            <pc:sldMk cId="2628598787" sldId="321"/>
            <ac:spMk id="2" creationId="{87789281-C21B-E04D-9F62-0852BA4930C4}"/>
          </ac:spMkLst>
        </pc:spChg>
        <pc:spChg chg="mod">
          <ac:chgData name="Noboru Matsuda" userId="a336b3e636895ab6" providerId="LiveId" clId="{DB6F7D5E-C5F8-CC4E-81D9-7ED260DAF971}" dt="2019-05-12T19:14:05.965" v="1613" actId="20577"/>
          <ac:spMkLst>
            <pc:docMk/>
            <pc:sldMk cId="2628598787" sldId="321"/>
            <ac:spMk id="3" creationId="{E32A03CF-66CE-8D46-A1AD-54C79E8B6247}"/>
          </ac:spMkLst>
        </pc:spChg>
      </pc:sldChg>
      <pc:sldChg chg="modSp add">
        <pc:chgData name="Noboru Matsuda" userId="a336b3e636895ab6" providerId="LiveId" clId="{DB6F7D5E-C5F8-CC4E-81D9-7ED260DAF971}" dt="2019-05-14T02:12:18.477" v="1955" actId="20577"/>
        <pc:sldMkLst>
          <pc:docMk/>
          <pc:sldMk cId="1421241364" sldId="322"/>
        </pc:sldMkLst>
        <pc:spChg chg="mod">
          <ac:chgData name="Noboru Matsuda" userId="a336b3e636895ab6" providerId="LiveId" clId="{DB6F7D5E-C5F8-CC4E-81D9-7ED260DAF971}" dt="2019-05-12T19:27:22.440" v="1701" actId="947"/>
          <ac:spMkLst>
            <pc:docMk/>
            <pc:sldMk cId="1421241364" sldId="322"/>
            <ac:spMk id="2" creationId="{E27B4F56-A24C-F74D-A635-4D27DCB4C3BC}"/>
          </ac:spMkLst>
        </pc:spChg>
        <pc:spChg chg="mod">
          <ac:chgData name="Noboru Matsuda" userId="a336b3e636895ab6" providerId="LiveId" clId="{DB6F7D5E-C5F8-CC4E-81D9-7ED260DAF971}" dt="2019-05-14T02:12:18.477" v="1955" actId="20577"/>
          <ac:spMkLst>
            <pc:docMk/>
            <pc:sldMk cId="1421241364" sldId="322"/>
            <ac:spMk id="3" creationId="{B6542A59-0654-5749-AE71-495D5A8E0A35}"/>
          </ac:spMkLst>
        </pc:spChg>
      </pc:sldChg>
      <pc:sldChg chg="addSp modSp add">
        <pc:chgData name="Noboru Matsuda" userId="a336b3e636895ab6" providerId="LiveId" clId="{DB6F7D5E-C5F8-CC4E-81D9-7ED260DAF971}" dt="2019-05-14T12:05:58.369" v="2094" actId="1076"/>
        <pc:sldMkLst>
          <pc:docMk/>
          <pc:sldMk cId="2114565563" sldId="323"/>
        </pc:sldMkLst>
        <pc:spChg chg="mod">
          <ac:chgData name="Noboru Matsuda" userId="a336b3e636895ab6" providerId="LiveId" clId="{DB6F7D5E-C5F8-CC4E-81D9-7ED260DAF971}" dt="2019-05-14T12:02:26.803" v="2017" actId="20577"/>
          <ac:spMkLst>
            <pc:docMk/>
            <pc:sldMk cId="2114565563" sldId="323"/>
            <ac:spMk id="2" creationId="{E4ADBAB9-DCE6-FA4B-A88C-23A7AAE663A2}"/>
          </ac:spMkLst>
        </pc:spChg>
        <pc:spChg chg="mod">
          <ac:chgData name="Noboru Matsuda" userId="a336b3e636895ab6" providerId="LiveId" clId="{DB6F7D5E-C5F8-CC4E-81D9-7ED260DAF971}" dt="2019-05-14T12:02:40.076" v="2060" actId="20577"/>
          <ac:spMkLst>
            <pc:docMk/>
            <pc:sldMk cId="2114565563" sldId="323"/>
            <ac:spMk id="3" creationId="{B6B10C1B-DD82-CA4A-8988-1EC76B94F265}"/>
          </ac:spMkLst>
        </pc:spChg>
        <pc:spChg chg="add mod">
          <ac:chgData name="Noboru Matsuda" userId="a336b3e636895ab6" providerId="LiveId" clId="{DB6F7D5E-C5F8-CC4E-81D9-7ED260DAF971}" dt="2019-05-14T12:05:58.369" v="2094" actId="1076"/>
          <ac:spMkLst>
            <pc:docMk/>
            <pc:sldMk cId="2114565563" sldId="323"/>
            <ac:spMk id="7" creationId="{BDFA6498-09DC-604F-9A10-7D1720FA6066}"/>
          </ac:spMkLst>
        </pc:spChg>
      </pc:sldChg>
      <pc:sldChg chg="modSp add">
        <pc:chgData name="Noboru Matsuda" userId="a336b3e636895ab6" providerId="LiveId" clId="{DB6F7D5E-C5F8-CC4E-81D9-7ED260DAF971}" dt="2019-05-14T17:42:18.825" v="3998" actId="20577"/>
        <pc:sldMkLst>
          <pc:docMk/>
          <pc:sldMk cId="3836774970" sldId="324"/>
        </pc:sldMkLst>
        <pc:spChg chg="mod">
          <ac:chgData name="Noboru Matsuda" userId="a336b3e636895ab6" providerId="LiveId" clId="{DB6F7D5E-C5F8-CC4E-81D9-7ED260DAF971}" dt="2019-05-14T17:41:08.750" v="3933" actId="20577"/>
          <ac:spMkLst>
            <pc:docMk/>
            <pc:sldMk cId="3836774970" sldId="324"/>
            <ac:spMk id="2" creationId="{BC5B108C-5CC5-084D-8CEB-37D976A32B5A}"/>
          </ac:spMkLst>
        </pc:spChg>
        <pc:spChg chg="mod">
          <ac:chgData name="Noboru Matsuda" userId="a336b3e636895ab6" providerId="LiveId" clId="{DB6F7D5E-C5F8-CC4E-81D9-7ED260DAF971}" dt="2019-05-14T17:42:18.825" v="3998" actId="20577"/>
          <ac:spMkLst>
            <pc:docMk/>
            <pc:sldMk cId="3836774970" sldId="324"/>
            <ac:spMk id="3" creationId="{B38A4DCE-6BB7-D242-BA46-DD32C970B870}"/>
          </ac:spMkLst>
        </pc:spChg>
      </pc:sldChg>
      <pc:sldChg chg="modSp add ord modNotes">
        <pc:chgData name="Noboru Matsuda" userId="a336b3e636895ab6" providerId="LiveId" clId="{DB6F7D5E-C5F8-CC4E-81D9-7ED260DAF971}" dt="2019-05-14T17:22:28.142" v="3655" actId="20577"/>
        <pc:sldMkLst>
          <pc:docMk/>
          <pc:sldMk cId="2183172629" sldId="326"/>
        </pc:sldMkLst>
        <pc:spChg chg="mod">
          <ac:chgData name="Noboru Matsuda" userId="a336b3e636895ab6" providerId="LiveId" clId="{DB6F7D5E-C5F8-CC4E-81D9-7ED260DAF971}" dt="2019-05-14T17:22:28.142" v="3655" actId="20577"/>
          <ac:spMkLst>
            <pc:docMk/>
            <pc:sldMk cId="2183172629" sldId="326"/>
            <ac:spMk id="2" creationId="{C882D487-3288-9744-86E7-E4D7C4452CD8}"/>
          </ac:spMkLst>
        </pc:spChg>
        <pc:spChg chg="mod">
          <ac:chgData name="Noboru Matsuda" userId="a336b3e636895ab6" providerId="LiveId" clId="{DB6F7D5E-C5F8-CC4E-81D9-7ED260DAF971}" dt="2019-05-14T17:22:15.027" v="3626" actId="404"/>
          <ac:spMkLst>
            <pc:docMk/>
            <pc:sldMk cId="2183172629" sldId="326"/>
            <ac:spMk id="3" creationId="{827CAC84-EA78-954A-ADD0-4AF91BB46BD6}"/>
          </ac:spMkLst>
        </pc:spChg>
      </pc:sldChg>
      <pc:sldChg chg="addSp modSp add">
        <pc:chgData name="Noboru Matsuda" userId="a336b3e636895ab6" providerId="LiveId" clId="{DB6F7D5E-C5F8-CC4E-81D9-7ED260DAF971}" dt="2019-05-14T17:38:00.434" v="3897" actId="1076"/>
        <pc:sldMkLst>
          <pc:docMk/>
          <pc:sldMk cId="3486818862" sldId="327"/>
        </pc:sldMkLst>
        <pc:spChg chg="mod">
          <ac:chgData name="Noboru Matsuda" userId="a336b3e636895ab6" providerId="LiveId" clId="{DB6F7D5E-C5F8-CC4E-81D9-7ED260DAF971}" dt="2019-05-14T17:22:38.374" v="3685" actId="20577"/>
          <ac:spMkLst>
            <pc:docMk/>
            <pc:sldMk cId="3486818862" sldId="327"/>
            <ac:spMk id="2" creationId="{3AC78F7B-D58A-434F-B0AB-2419A56224AD}"/>
          </ac:spMkLst>
        </pc:spChg>
        <pc:spChg chg="mod">
          <ac:chgData name="Noboru Matsuda" userId="a336b3e636895ab6" providerId="LiveId" clId="{DB6F7D5E-C5F8-CC4E-81D9-7ED260DAF971}" dt="2019-05-14T17:37:54.206" v="3896" actId="404"/>
          <ac:spMkLst>
            <pc:docMk/>
            <pc:sldMk cId="3486818862" sldId="327"/>
            <ac:spMk id="3" creationId="{64CEC6F1-9F58-8247-87A9-771FD35A8F99}"/>
          </ac:spMkLst>
        </pc:spChg>
        <pc:picChg chg="add mod modCrop">
          <ac:chgData name="Noboru Matsuda" userId="a336b3e636895ab6" providerId="LiveId" clId="{DB6F7D5E-C5F8-CC4E-81D9-7ED260DAF971}" dt="2019-05-14T17:38:00.434" v="3897" actId="1076"/>
          <ac:picMkLst>
            <pc:docMk/>
            <pc:sldMk cId="3486818862" sldId="327"/>
            <ac:picMk id="1026" creationId="{7387F42D-8F6B-6C45-BF65-469D3157ADBC}"/>
          </ac:picMkLst>
        </pc:picChg>
      </pc:sldChg>
      <pc:sldChg chg="addSp modSp add">
        <pc:chgData name="Noboru Matsuda" userId="a336b3e636895ab6" providerId="LiveId" clId="{DB6F7D5E-C5F8-CC4E-81D9-7ED260DAF971}" dt="2019-05-14T18:43:12.263" v="4572" actId="404"/>
        <pc:sldMkLst>
          <pc:docMk/>
          <pc:sldMk cId="1558598044" sldId="328"/>
        </pc:sldMkLst>
        <pc:spChg chg="mod">
          <ac:chgData name="Noboru Matsuda" userId="a336b3e636895ab6" providerId="LiveId" clId="{DB6F7D5E-C5F8-CC4E-81D9-7ED260DAF971}" dt="2019-05-14T18:43:12.263" v="4572" actId="404"/>
          <ac:spMkLst>
            <pc:docMk/>
            <pc:sldMk cId="1558598044" sldId="328"/>
            <ac:spMk id="2" creationId="{8A43AB6B-84E6-434C-A238-9007B3068DF5}"/>
          </ac:spMkLst>
        </pc:spChg>
        <pc:spChg chg="mod">
          <ac:chgData name="Noboru Matsuda" userId="a336b3e636895ab6" providerId="LiveId" clId="{DB6F7D5E-C5F8-CC4E-81D9-7ED260DAF971}" dt="2019-05-14T17:58:32.542" v="4299" actId="20577"/>
          <ac:spMkLst>
            <pc:docMk/>
            <pc:sldMk cId="1558598044" sldId="328"/>
            <ac:spMk id="3" creationId="{2A053689-249C-5542-A74C-C63840C0624A}"/>
          </ac:spMkLst>
        </pc:spChg>
        <pc:spChg chg="add mod">
          <ac:chgData name="Noboru Matsuda" userId="a336b3e636895ab6" providerId="LiveId" clId="{DB6F7D5E-C5F8-CC4E-81D9-7ED260DAF971}" dt="2019-05-14T18:32:40.236" v="4352" actId="207"/>
          <ac:spMkLst>
            <pc:docMk/>
            <pc:sldMk cId="1558598044" sldId="328"/>
            <ac:spMk id="8" creationId="{9E043D58-EBA3-E74C-9568-5F421209D020}"/>
          </ac:spMkLst>
        </pc:spChg>
        <pc:picChg chg="add mod">
          <ac:chgData name="Noboru Matsuda" userId="a336b3e636895ab6" providerId="LiveId" clId="{DB6F7D5E-C5F8-CC4E-81D9-7ED260DAF971}" dt="2019-05-14T18:31:40.270" v="4304" actId="1076"/>
          <ac:picMkLst>
            <pc:docMk/>
            <pc:sldMk cId="1558598044" sldId="328"/>
            <ac:picMk id="7" creationId="{9FE8CEE5-5290-4B4D-8230-4218B0E20536}"/>
          </ac:picMkLst>
        </pc:picChg>
      </pc:sldChg>
      <pc:sldChg chg="addSp delSp modSp add">
        <pc:chgData name="Noboru Matsuda" userId="a336b3e636895ab6" providerId="LiveId" clId="{DB6F7D5E-C5F8-CC4E-81D9-7ED260DAF971}" dt="2019-05-14T18:43:20.183" v="4574"/>
        <pc:sldMkLst>
          <pc:docMk/>
          <pc:sldMk cId="3311216400" sldId="329"/>
        </pc:sldMkLst>
        <pc:spChg chg="del">
          <ac:chgData name="Noboru Matsuda" userId="a336b3e636895ab6" providerId="LiveId" clId="{DB6F7D5E-C5F8-CC4E-81D9-7ED260DAF971}" dt="2019-05-14T18:32:58.201" v="4354"/>
          <ac:spMkLst>
            <pc:docMk/>
            <pc:sldMk cId="3311216400" sldId="329"/>
            <ac:spMk id="2" creationId="{F78417DF-C830-0846-92C4-9DED993876FA}"/>
          </ac:spMkLst>
        </pc:spChg>
        <pc:spChg chg="del">
          <ac:chgData name="Noboru Matsuda" userId="a336b3e636895ab6" providerId="LiveId" clId="{DB6F7D5E-C5F8-CC4E-81D9-7ED260DAF971}" dt="2019-05-14T18:32:58.201" v="4354"/>
          <ac:spMkLst>
            <pc:docMk/>
            <pc:sldMk cId="3311216400" sldId="329"/>
            <ac:spMk id="3" creationId="{839A4D22-E72A-DB43-90A1-B8ADAA5B2A98}"/>
          </ac:spMkLst>
        </pc:spChg>
        <pc:spChg chg="add mod">
          <ac:chgData name="Noboru Matsuda" userId="a336b3e636895ab6" providerId="LiveId" clId="{DB6F7D5E-C5F8-CC4E-81D9-7ED260DAF971}" dt="2019-05-14T18:43:20.183" v="4574"/>
          <ac:spMkLst>
            <pc:docMk/>
            <pc:sldMk cId="3311216400" sldId="329"/>
            <ac:spMk id="7" creationId="{D68B108F-27ED-D741-9B39-926C60AA6876}"/>
          </ac:spMkLst>
        </pc:spChg>
        <pc:spChg chg="add mod">
          <ac:chgData name="Noboru Matsuda" userId="a336b3e636895ab6" providerId="LiveId" clId="{DB6F7D5E-C5F8-CC4E-81D9-7ED260DAF971}" dt="2019-05-14T18:33:45.279" v="4417" actId="1076"/>
          <ac:spMkLst>
            <pc:docMk/>
            <pc:sldMk cId="3311216400" sldId="329"/>
            <ac:spMk id="9" creationId="{CD6E1167-D332-AD40-B74C-613D9A37EF6D}"/>
          </ac:spMkLst>
        </pc:spChg>
        <pc:spChg chg="add mod">
          <ac:chgData name="Noboru Matsuda" userId="a336b3e636895ab6" providerId="LiveId" clId="{DB6F7D5E-C5F8-CC4E-81D9-7ED260DAF971}" dt="2019-05-14T18:38:09.377" v="4430" actId="1076"/>
          <ac:spMkLst>
            <pc:docMk/>
            <pc:sldMk cId="3311216400" sldId="329"/>
            <ac:spMk id="10" creationId="{83DE9991-83BC-DD41-8454-96DD1D23F1AC}"/>
          </ac:spMkLst>
        </pc:spChg>
        <pc:spChg chg="add mod">
          <ac:chgData name="Noboru Matsuda" userId="a336b3e636895ab6" providerId="LiveId" clId="{DB6F7D5E-C5F8-CC4E-81D9-7ED260DAF971}" dt="2019-05-14T18:38:42.790" v="4457" actId="1076"/>
          <ac:spMkLst>
            <pc:docMk/>
            <pc:sldMk cId="3311216400" sldId="329"/>
            <ac:spMk id="11" creationId="{164D968D-4EE8-A346-9560-45D6A205733A}"/>
          </ac:spMkLst>
        </pc:spChg>
        <pc:picChg chg="add mod modCrop">
          <ac:chgData name="Noboru Matsuda" userId="a336b3e636895ab6" providerId="LiveId" clId="{DB6F7D5E-C5F8-CC4E-81D9-7ED260DAF971}" dt="2019-05-14T18:37:36.144" v="4418" actId="732"/>
          <ac:picMkLst>
            <pc:docMk/>
            <pc:sldMk cId="3311216400" sldId="329"/>
            <ac:picMk id="8" creationId="{80E395FB-DAA8-D045-9DF1-4FDBC1F24168}"/>
          </ac:picMkLst>
        </pc:picChg>
      </pc:sldChg>
      <pc:sldChg chg="addSp delSp modSp add">
        <pc:chgData name="Noboru Matsuda" userId="a336b3e636895ab6" providerId="LiveId" clId="{DB6F7D5E-C5F8-CC4E-81D9-7ED260DAF971}" dt="2019-05-14T19:02:26.962" v="5008" actId="478"/>
        <pc:sldMkLst>
          <pc:docMk/>
          <pc:sldMk cId="3227492525" sldId="330"/>
        </pc:sldMkLst>
        <pc:spChg chg="mod">
          <ac:chgData name="Noboru Matsuda" userId="a336b3e636895ab6" providerId="LiveId" clId="{DB6F7D5E-C5F8-CC4E-81D9-7ED260DAF971}" dt="2019-05-14T19:00:35.527" v="4878" actId="1038"/>
          <ac:spMkLst>
            <pc:docMk/>
            <pc:sldMk cId="3227492525" sldId="330"/>
            <ac:spMk id="2" creationId="{B1D7FC99-BC82-154F-A4BF-064678B37FD8}"/>
          </ac:spMkLst>
        </pc:spChg>
        <pc:spChg chg="del">
          <ac:chgData name="Noboru Matsuda" userId="a336b3e636895ab6" providerId="LiveId" clId="{DB6F7D5E-C5F8-CC4E-81D9-7ED260DAF971}" dt="2019-05-14T18:47:48.639" v="4775"/>
          <ac:spMkLst>
            <pc:docMk/>
            <pc:sldMk cId="3227492525" sldId="330"/>
            <ac:spMk id="3" creationId="{212B33D0-24BE-BA4B-9DFC-8B745B0E95ED}"/>
          </ac:spMkLst>
        </pc:spChg>
        <pc:spChg chg="add del mod">
          <ac:chgData name="Noboru Matsuda" userId="a336b3e636895ab6" providerId="LiveId" clId="{DB6F7D5E-C5F8-CC4E-81D9-7ED260DAF971}" dt="2019-05-14T19:02:26.962" v="5008" actId="478"/>
          <ac:spMkLst>
            <pc:docMk/>
            <pc:sldMk cId="3227492525" sldId="330"/>
            <ac:spMk id="8" creationId="{5D27DB40-A4E1-8347-A9FE-1156FA13188B}"/>
          </ac:spMkLst>
        </pc:spChg>
        <pc:picChg chg="add mod">
          <ac:chgData name="Noboru Matsuda" userId="a336b3e636895ab6" providerId="LiveId" clId="{DB6F7D5E-C5F8-CC4E-81D9-7ED260DAF971}" dt="2019-05-14T19:00:14.568" v="4864" actId="14100"/>
          <ac:picMkLst>
            <pc:docMk/>
            <pc:sldMk cId="3227492525" sldId="330"/>
            <ac:picMk id="7" creationId="{12FD9748-7E36-E34E-A9B1-5C2857429A1C}"/>
          </ac:picMkLst>
        </pc:picChg>
      </pc:sldChg>
      <pc:sldChg chg="add">
        <pc:chgData name="Noboru Matsuda" userId="a336b3e636895ab6" providerId="LiveId" clId="{DB6F7D5E-C5F8-CC4E-81D9-7ED260DAF971}" dt="2019-05-14T19:02:24.176" v="5007"/>
        <pc:sldMkLst>
          <pc:docMk/>
          <pc:sldMk cId="934421337" sldId="331"/>
        </pc:sldMkLst>
      </pc:sldChg>
      <pc:sldChg chg="modSp add">
        <pc:chgData name="Noboru Matsuda" userId="a336b3e636895ab6" providerId="LiveId" clId="{DB6F7D5E-C5F8-CC4E-81D9-7ED260DAF971}" dt="2019-05-14T22:24:53.749" v="5712" actId="20577"/>
        <pc:sldMkLst>
          <pc:docMk/>
          <pc:sldMk cId="778455322" sldId="332"/>
        </pc:sldMkLst>
        <pc:spChg chg="mod">
          <ac:chgData name="Noboru Matsuda" userId="a336b3e636895ab6" providerId="LiveId" clId="{DB6F7D5E-C5F8-CC4E-81D9-7ED260DAF971}" dt="2019-05-14T22:23:33.809" v="5554" actId="20577"/>
          <ac:spMkLst>
            <pc:docMk/>
            <pc:sldMk cId="778455322" sldId="332"/>
            <ac:spMk id="2" creationId="{10BEF8B9-63EE-A741-BA71-1876F84C107E}"/>
          </ac:spMkLst>
        </pc:spChg>
        <pc:spChg chg="mod">
          <ac:chgData name="Noboru Matsuda" userId="a336b3e636895ab6" providerId="LiveId" clId="{DB6F7D5E-C5F8-CC4E-81D9-7ED260DAF971}" dt="2019-05-14T22:24:53.749" v="5712" actId="20577"/>
          <ac:spMkLst>
            <pc:docMk/>
            <pc:sldMk cId="778455322" sldId="332"/>
            <ac:spMk id="3" creationId="{18AE5D40-6701-9242-9B0C-EEF113A5C0FE}"/>
          </ac:spMkLst>
        </pc:spChg>
      </pc:sldChg>
      <pc:sldChg chg="addSp delSp modSp add">
        <pc:chgData name="Noboru Matsuda" userId="a336b3e636895ab6" providerId="LiveId" clId="{DB6F7D5E-C5F8-CC4E-81D9-7ED260DAF971}" dt="2019-05-16T15:24:03.372" v="5970" actId="1035"/>
        <pc:sldMkLst>
          <pc:docMk/>
          <pc:sldMk cId="2371095379" sldId="333"/>
        </pc:sldMkLst>
        <pc:spChg chg="mod">
          <ac:chgData name="Noboru Matsuda" userId="a336b3e636895ab6" providerId="LiveId" clId="{DB6F7D5E-C5F8-CC4E-81D9-7ED260DAF971}" dt="2019-05-16T15:23:51.786" v="5960" actId="166"/>
          <ac:spMkLst>
            <pc:docMk/>
            <pc:sldMk cId="2371095379" sldId="333"/>
            <ac:spMk id="2" creationId="{43B47205-3AA4-6B4D-8B58-80C2EC170BA8}"/>
          </ac:spMkLst>
        </pc:spChg>
        <pc:spChg chg="del">
          <ac:chgData name="Noboru Matsuda" userId="a336b3e636895ab6" providerId="LiveId" clId="{DB6F7D5E-C5F8-CC4E-81D9-7ED260DAF971}" dt="2019-05-16T15:19:45.437" v="5947"/>
          <ac:spMkLst>
            <pc:docMk/>
            <pc:sldMk cId="2371095379" sldId="333"/>
            <ac:spMk id="3" creationId="{7A42CE26-43BF-3B4F-9C0A-7EF1A24B7A26}"/>
          </ac:spMkLst>
        </pc:spChg>
        <pc:picChg chg="add mod">
          <ac:chgData name="Noboru Matsuda" userId="a336b3e636895ab6" providerId="LiveId" clId="{DB6F7D5E-C5F8-CC4E-81D9-7ED260DAF971}" dt="2019-05-16T15:24:03.372" v="5970" actId="1035"/>
          <ac:picMkLst>
            <pc:docMk/>
            <pc:sldMk cId="2371095379" sldId="333"/>
            <ac:picMk id="7" creationId="{E74FE640-61E9-BD4F-8D4B-0E3084BE7A3C}"/>
          </ac:picMkLst>
        </pc:picChg>
      </pc:sldChg>
      <pc:sldMasterChg chg="addSp delSp modSldLayout">
        <pc:chgData name="Noboru Matsuda" userId="a336b3e636895ab6" providerId="LiveId" clId="{DB6F7D5E-C5F8-CC4E-81D9-7ED260DAF971}" dt="2019-05-10T17:31:31.219" v="21" actId="478"/>
        <pc:sldMasterMkLst>
          <pc:docMk/>
          <pc:sldMasterMk cId="2360555550" sldId="2147483660"/>
        </pc:sldMasterMkLst>
        <pc:spChg chg="add del">
          <ac:chgData name="Noboru Matsuda" userId="a336b3e636895ab6" providerId="LiveId" clId="{DB6F7D5E-C5F8-CC4E-81D9-7ED260DAF971}" dt="2019-05-10T17:31:12.709" v="17" actId="478"/>
          <ac:spMkLst>
            <pc:docMk/>
            <pc:sldMasterMk cId="2360555550" sldId="2147483660"/>
            <ac:spMk id="10" creationId="{E912C34B-8DC1-7F49-A227-0FD98DDEBC5E}"/>
          </ac:spMkLst>
        </pc:spChg>
        <pc:picChg chg="add del">
          <ac:chgData name="Noboru Matsuda" userId="a336b3e636895ab6" providerId="LiveId" clId="{DB6F7D5E-C5F8-CC4E-81D9-7ED260DAF971}" dt="2019-05-10T17:31:16.234" v="18" actId="478"/>
          <ac:picMkLst>
            <pc:docMk/>
            <pc:sldMasterMk cId="2360555550" sldId="2147483660"/>
            <ac:picMk id="11" creationId="{07FA1C33-6A61-A14F-A78B-181EB6CBBEA1}"/>
          </ac:picMkLst>
        </pc:picChg>
        <pc:sldLayoutChg chg="addSp delSp">
          <pc:chgData name="Noboru Matsuda" userId="a336b3e636895ab6" providerId="LiveId" clId="{DB6F7D5E-C5F8-CC4E-81D9-7ED260DAF971}" dt="2019-05-10T17:31:21.025" v="19" actId="478"/>
          <pc:sldLayoutMkLst>
            <pc:docMk/>
            <pc:sldMasterMk cId="2360555550" sldId="2147483660"/>
            <pc:sldLayoutMk cId="3699275269" sldId="2147483662"/>
          </pc:sldLayoutMkLst>
          <pc:cxnChg chg="add del">
            <ac:chgData name="Noboru Matsuda" userId="a336b3e636895ab6" providerId="LiveId" clId="{DB6F7D5E-C5F8-CC4E-81D9-7ED260DAF971}" dt="2019-05-10T17:31:21.025" v="19" actId="478"/>
            <ac:cxnSpMkLst>
              <pc:docMk/>
              <pc:sldMasterMk cId="2360555550" sldId="2147483660"/>
              <pc:sldLayoutMk cId="3699275269" sldId="2147483662"/>
              <ac:cxnSpMk id="7" creationId="{7C40186F-221A-2145-9693-CA920C3A0121}"/>
            </ac:cxnSpMkLst>
          </pc:cxnChg>
        </pc:sldLayoutChg>
        <pc:sldLayoutChg chg="addSp delSp">
          <pc:chgData name="Noboru Matsuda" userId="a336b3e636895ab6" providerId="LiveId" clId="{DB6F7D5E-C5F8-CC4E-81D9-7ED260DAF971}" dt="2019-05-10T17:31:25.972" v="20" actId="478"/>
          <pc:sldLayoutMkLst>
            <pc:docMk/>
            <pc:sldMasterMk cId="2360555550" sldId="2147483660"/>
            <pc:sldLayoutMk cId="849148047" sldId="2147483664"/>
          </pc:sldLayoutMkLst>
          <pc:cxnChg chg="add del">
            <ac:chgData name="Noboru Matsuda" userId="a336b3e636895ab6" providerId="LiveId" clId="{DB6F7D5E-C5F8-CC4E-81D9-7ED260DAF971}" dt="2019-05-10T17:31:25.972" v="20" actId="478"/>
            <ac:cxnSpMkLst>
              <pc:docMk/>
              <pc:sldMasterMk cId="2360555550" sldId="2147483660"/>
              <pc:sldLayoutMk cId="849148047" sldId="2147483664"/>
              <ac:cxnSpMk id="8" creationId="{2406515D-57CF-5F46-8E2F-37B3490C8ACF}"/>
            </ac:cxnSpMkLst>
          </pc:cxnChg>
        </pc:sldLayoutChg>
        <pc:sldLayoutChg chg="addSp delSp">
          <pc:chgData name="Noboru Matsuda" userId="a336b3e636895ab6" providerId="LiveId" clId="{DB6F7D5E-C5F8-CC4E-81D9-7ED260DAF971}" dt="2019-05-10T17:31:31.219" v="21" actId="478"/>
          <pc:sldLayoutMkLst>
            <pc:docMk/>
            <pc:sldMasterMk cId="2360555550" sldId="2147483660"/>
            <pc:sldLayoutMk cId="3103386857" sldId="2147483666"/>
          </pc:sldLayoutMkLst>
          <pc:cxnChg chg="add del">
            <ac:chgData name="Noboru Matsuda" userId="a336b3e636895ab6" providerId="LiveId" clId="{DB6F7D5E-C5F8-CC4E-81D9-7ED260DAF971}" dt="2019-05-10T17:31:31.219" v="21" actId="478"/>
            <ac:cxnSpMkLst>
              <pc:docMk/>
              <pc:sldMasterMk cId="2360555550" sldId="2147483660"/>
              <pc:sldLayoutMk cId="3103386857" sldId="2147483666"/>
              <ac:cxnSpMk id="6" creationId="{B3E2979B-6EC9-8B4F-910E-890B5338566D}"/>
            </ac:cxnSpMkLst>
          </pc:cxnChg>
        </pc:sldLayoutChg>
      </pc:sldMasterChg>
    </pc:docChg>
  </pc:docChgLst>
  <pc:docChgLst>
    <pc:chgData name="Noboru Matsuda" userId="a336b3e636895ab6" providerId="LiveId" clId="{B6E369F2-1F66-194F-B198-4E1AE897360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2EDB-5FEA-8B41-B733-92B4B436B8C6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20F29-79D4-1249-BB1F-44E1D4DE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9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2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7664-6B85-8D43-8A50-2AE247EBBA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9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8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0F29-79D4-1249-BB1F-44E1D4DEC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050C-65B6-424B-B57D-66D3EC53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E1AC-BD7A-9C4D-B6CC-F8035C77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8E2BB-FF18-CF4F-BD79-12907240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644C6-33D4-3A4D-8B3A-9343E40D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082F-9817-3442-8379-AE97C6F2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A62D-1947-2849-8DBF-4FBEBC8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AEC5-1CA2-1949-BB3B-A68BD1EF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C1B5-9B7F-5A4E-B023-AC620A16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5C5B-4226-3748-9066-750941A9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5B16-801D-1C42-8593-3835D5C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66EB-31D3-9049-9FC2-AF6DDF68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7B296-5A01-6A4A-B8C0-510C9BF4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8075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38CC-63D0-194F-9777-09DEB960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785D-E80D-174E-9967-F069973C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E791-B101-C847-BE4D-99D1A9AB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C56F15-3257-EA44-B4F7-4048E58A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D095F-623C-AC46-ABFB-7A60A306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8DBD42-E524-BF45-90DC-DF5D5992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867339"/>
            <a:ext cx="10972800" cy="106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146F57-F3B2-4B4A-BC04-FAF0857D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FA2F00-C131-A045-BAB3-A3790674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B6DF2F-5932-C44D-8831-BFF15589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B6BC8B-37A9-9349-87EF-90B9012A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3DE940-6A8D-3942-B99F-F1CE65BE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F1AD1F-D831-C04B-9B13-62F490F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DD7C70-462C-D842-A17A-7D564E0C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960BC6-F155-4745-B8C8-1CAA7AEB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AB0B4B-ABED-454A-8B88-234D810D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F2D909-DEAF-FC47-B17D-2DCB8628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C79AB2-51E3-0143-B709-403E089A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1CA32-98DA-9B4B-A57E-53491BB3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9538D9-4D43-6345-AF6A-D05DB5E1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4E967-190F-3F4D-9A90-F57D77F7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7989B-08CB-5443-A62B-A0C5F253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C46-DC7B-4E4B-97F9-4839D193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D1170-CA27-0849-8EDC-FA6A04B42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690033"/>
            <a:ext cx="11777133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Headline Line One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1F60C1-E4A3-9C43-A59D-FEA255E87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5967"/>
            <a:ext cx="109728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C94F0-BA0B-4C4A-9D9E-3C2E3F1F4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251" y="6523567"/>
            <a:ext cx="2844800" cy="226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8E2A-C8E2-174B-8361-AC3C3D5BB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23567"/>
            <a:ext cx="3860800" cy="226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4376F-5BAA-304F-B769-D3C29B954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4584" y="6523567"/>
            <a:ext cx="2844800" cy="226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0B2C46-DC7B-4E4B-97F9-4839D19337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1DABFEF-C4B1-7742-B9A8-394D1A44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258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">
            <a:extLst>
              <a:ext uri="{FF2B5EF4-FFF2-40B4-BE49-F238E27FC236}">
                <a16:creationId xmlns:a16="http://schemas.microsoft.com/office/drawing/2014/main" id="{AF8F8959-7026-8C4B-B609-FCDAB302B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084" y="80433"/>
            <a:ext cx="263886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133" cap="small" dirty="0">
                <a:solidFill>
                  <a:srgbClr val="F2F2F2"/>
                </a:solidFill>
                <a:latin typeface="Helvetica" pitchFamily="2" charset="0"/>
                <a:cs typeface="Arial" panose="020B0604020202020204" pitchFamily="34" charset="0"/>
              </a:rPr>
              <a:t>Computer Science </a:t>
            </a:r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32518916-31D6-1242-A270-216C83C3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85" y="-97366"/>
            <a:ext cx="1003300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267" kern="1200">
          <a:solidFill>
            <a:srgbClr val="DC2B1B"/>
          </a:solidFill>
          <a:latin typeface="Hiragino Kaku Gothic ProN W3" panose="020B0300000000000000" pitchFamily="34" charset="-128"/>
          <a:ea typeface="Hiragino Kaku Gothic ProN W3" panose="020B0300000000000000" pitchFamily="34" charset="-128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rgbClr val="DC2B1B"/>
          </a:solidFill>
          <a:latin typeface="Hiragino Kaku Gothic ProN W3" panose="020B0300000000000000" pitchFamily="34" charset="-128"/>
          <a:ea typeface="Hiragino Kaku Gothic ProN W3" panose="020B0300000000000000" pitchFamily="34" charset="-128"/>
          <a:cs typeface="Arial" panose="020B0604020202020204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rgbClr val="DC2B1B"/>
          </a:solidFill>
          <a:latin typeface="Hiragino Kaku Gothic ProN W3" panose="020B0300000000000000" pitchFamily="34" charset="-128"/>
          <a:ea typeface="Hiragino Kaku Gothic ProN W3" panose="020B0300000000000000" pitchFamily="34" charset="-128"/>
          <a:cs typeface="Arial" panose="020B0604020202020204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rgbClr val="DC2B1B"/>
          </a:solidFill>
          <a:latin typeface="Hiragino Kaku Gothic ProN W3" panose="020B0300000000000000" pitchFamily="34" charset="-128"/>
          <a:ea typeface="Hiragino Kaku Gothic ProN W3" panose="020B0300000000000000" pitchFamily="34" charset="-128"/>
          <a:cs typeface="Arial" panose="020B0604020202020204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rgbClr val="DC2B1B"/>
          </a:solidFill>
          <a:latin typeface="Hiragino Kaku Gothic ProN W3" panose="020B0300000000000000" pitchFamily="34" charset="-128"/>
          <a:ea typeface="Hiragino Kaku Gothic ProN W3" panose="020B0300000000000000" pitchFamily="34" charset="-128"/>
          <a:cs typeface="Arial" panose="020B0604020202020204" pitchFamily="34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ts val="1867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Optima" panose="02000503060000020004" pitchFamily="2" charset="0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Optima" panose="02000503060000020004" pitchFamily="2" charset="0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Optima" panose="02000503060000020004" pitchFamily="2" charset="0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Optima" panose="02000503060000020004" pitchFamily="2" charset="0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Optima" panose="02000503060000020004" pitchFamily="2" charset="0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328" y="770780"/>
            <a:ext cx="11359672" cy="31154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Application of reinforcement learning for automated content validation towards self-improving online courseware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328" y="4022835"/>
            <a:ext cx="7458324" cy="26827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Noboru Matsuda &amp; </a:t>
            </a:r>
            <a:r>
              <a:rPr lang="en-US" dirty="0" err="1"/>
              <a:t>Machi</a:t>
            </a:r>
            <a:r>
              <a:rPr lang="en-US" dirty="0"/>
              <a:t> </a:t>
            </a:r>
            <a:r>
              <a:rPr lang="en-US" dirty="0" err="1"/>
              <a:t>Shimmei</a:t>
            </a:r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Center for Educational Informatics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Department of Computer Science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North Carolina State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197DC-908F-144B-AB59-69F6B2A59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6257" r="18230" b="32841"/>
          <a:stretch/>
        </p:blipFill>
        <p:spPr>
          <a:xfrm>
            <a:off x="9437001" y="4022835"/>
            <a:ext cx="1630391" cy="197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15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9C55-4FD1-904B-ABD9-E70432C8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Transition Graph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BF6494-E8E8-0E40-95B1-15B282358D95}"/>
              </a:ext>
            </a:extLst>
          </p:cNvPr>
          <p:cNvSpPr/>
          <p:nvPr/>
        </p:nvSpPr>
        <p:spPr>
          <a:xfrm>
            <a:off x="1250596" y="3730416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942FAA-F609-3147-AC10-152BEC8C4294}"/>
              </a:ext>
            </a:extLst>
          </p:cNvPr>
          <p:cNvSpPr/>
          <p:nvPr/>
        </p:nvSpPr>
        <p:spPr>
          <a:xfrm>
            <a:off x="3623682" y="3711752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4A6379-DF9E-D349-B03E-CC86F607E4D6}"/>
              </a:ext>
            </a:extLst>
          </p:cNvPr>
          <p:cNvSpPr/>
          <p:nvPr/>
        </p:nvSpPr>
        <p:spPr>
          <a:xfrm>
            <a:off x="2418352" y="4707356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CD5631-F4AE-1B42-91C8-4339296BBB92}"/>
              </a:ext>
            </a:extLst>
          </p:cNvPr>
          <p:cNvSpPr/>
          <p:nvPr/>
        </p:nvSpPr>
        <p:spPr>
          <a:xfrm>
            <a:off x="2418353" y="2750702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D7CC52-74CD-1548-B395-1560ADCFC3B4}"/>
              </a:ext>
            </a:extLst>
          </p:cNvPr>
          <p:cNvSpPr/>
          <p:nvPr/>
        </p:nvSpPr>
        <p:spPr>
          <a:xfrm>
            <a:off x="3841395" y="5162665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E3975-0D4D-604F-85B4-DB95283F33D6}"/>
              </a:ext>
            </a:extLst>
          </p:cNvPr>
          <p:cNvSpPr/>
          <p:nvPr/>
        </p:nvSpPr>
        <p:spPr>
          <a:xfrm>
            <a:off x="3841396" y="2053848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7AC58F-BB27-AC40-8AF3-FD67AA49505F}"/>
              </a:ext>
            </a:extLst>
          </p:cNvPr>
          <p:cNvSpPr/>
          <p:nvPr/>
        </p:nvSpPr>
        <p:spPr>
          <a:xfrm>
            <a:off x="4973509" y="2833122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5B8607-4082-2D4A-8A94-C727CFF100ED}"/>
              </a:ext>
            </a:extLst>
          </p:cNvPr>
          <p:cNvSpPr/>
          <p:nvPr/>
        </p:nvSpPr>
        <p:spPr>
          <a:xfrm>
            <a:off x="5704407" y="1693065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664322-BA58-5F4C-AEA9-5A3F23915C9B}"/>
              </a:ext>
            </a:extLst>
          </p:cNvPr>
          <p:cNvSpPr/>
          <p:nvPr/>
        </p:nvSpPr>
        <p:spPr>
          <a:xfrm>
            <a:off x="5060594" y="4280919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314E20-C4F4-7C45-8EFB-07A793F13A14}"/>
              </a:ext>
            </a:extLst>
          </p:cNvPr>
          <p:cNvSpPr/>
          <p:nvPr/>
        </p:nvSpPr>
        <p:spPr>
          <a:xfrm>
            <a:off x="5704406" y="5646298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BDC92B-5D8D-974E-B21B-37AB213C0C01}"/>
              </a:ext>
            </a:extLst>
          </p:cNvPr>
          <p:cNvSpPr/>
          <p:nvPr/>
        </p:nvSpPr>
        <p:spPr>
          <a:xfrm>
            <a:off x="6416643" y="3669681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8437F8-6B23-3D47-871B-0A3FC00BBD6F}"/>
              </a:ext>
            </a:extLst>
          </p:cNvPr>
          <p:cNvSpPr/>
          <p:nvPr/>
        </p:nvSpPr>
        <p:spPr>
          <a:xfrm>
            <a:off x="7111182" y="2396789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8D066F-4BB0-F442-A9B7-B7D02AD79078}"/>
              </a:ext>
            </a:extLst>
          </p:cNvPr>
          <p:cNvSpPr/>
          <p:nvPr/>
        </p:nvSpPr>
        <p:spPr>
          <a:xfrm>
            <a:off x="7111181" y="4942573"/>
            <a:ext cx="834965" cy="569167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170152-1F59-4F4E-BCE0-CA42BB6B0669}"/>
              </a:ext>
            </a:extLst>
          </p:cNvPr>
          <p:cNvSpPr/>
          <p:nvPr/>
        </p:nvSpPr>
        <p:spPr>
          <a:xfrm>
            <a:off x="8877777" y="1693065"/>
            <a:ext cx="834965" cy="5691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700FBF-724C-0E49-BCBC-DB316E6A5D63}"/>
              </a:ext>
            </a:extLst>
          </p:cNvPr>
          <p:cNvSpPr/>
          <p:nvPr/>
        </p:nvSpPr>
        <p:spPr>
          <a:xfrm>
            <a:off x="8877776" y="2988337"/>
            <a:ext cx="834965" cy="5691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897D1E-AD5E-0F4E-A630-071845C76287}"/>
              </a:ext>
            </a:extLst>
          </p:cNvPr>
          <p:cNvSpPr/>
          <p:nvPr/>
        </p:nvSpPr>
        <p:spPr>
          <a:xfrm>
            <a:off x="8877776" y="4280918"/>
            <a:ext cx="834965" cy="5691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289BF9-CEA9-B34F-AA9C-FC10104AEB94}"/>
              </a:ext>
            </a:extLst>
          </p:cNvPr>
          <p:cNvSpPr/>
          <p:nvPr/>
        </p:nvSpPr>
        <p:spPr>
          <a:xfrm>
            <a:off x="8877775" y="5646298"/>
            <a:ext cx="834965" cy="5691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EE7461-A7A1-B44C-894D-DB7FED1C1421}"/>
              </a:ext>
            </a:extLst>
          </p:cNvPr>
          <p:cNvCxnSpPr>
            <a:stCxn id="4" idx="7"/>
            <a:endCxn id="7" idx="3"/>
          </p:cNvCxnSpPr>
          <p:nvPr/>
        </p:nvCxnSpPr>
        <p:spPr>
          <a:xfrm flipV="1">
            <a:off x="1963282" y="3236516"/>
            <a:ext cx="577348" cy="57725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CEE650-84AA-8C43-89C4-E42889D94CE9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1963283" y="4216230"/>
            <a:ext cx="577347" cy="574479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16855F-80B2-204F-A80C-13067F6AB12D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2085561" y="3996335"/>
            <a:ext cx="1538121" cy="18664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02C98A-2D7B-7444-AAC4-80ABF75BE8E3}"/>
              </a:ext>
            </a:extLst>
          </p:cNvPr>
          <p:cNvCxnSpPr>
            <a:cxnSpLocks/>
            <a:stCxn id="7" idx="7"/>
            <a:endCxn id="9" idx="2"/>
          </p:cNvCxnSpPr>
          <p:nvPr/>
        </p:nvCxnSpPr>
        <p:spPr>
          <a:xfrm flipV="1">
            <a:off x="3131039" y="2338432"/>
            <a:ext cx="710356" cy="49562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0C3002-3BFB-8446-99B2-D6C1472AB8C7}"/>
              </a:ext>
            </a:extLst>
          </p:cNvPr>
          <p:cNvCxnSpPr>
            <a:cxnSpLocks/>
            <a:stCxn id="6" idx="0"/>
            <a:endCxn id="9" idx="3"/>
          </p:cNvCxnSpPr>
          <p:nvPr/>
        </p:nvCxnSpPr>
        <p:spPr>
          <a:xfrm flipV="1">
            <a:off x="2835835" y="2539661"/>
            <a:ext cx="1127839" cy="2167694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877062-9575-3B49-9B3A-343D8ABB8D1B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676360" y="1977649"/>
            <a:ext cx="1028046" cy="36078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24958E-6564-1545-B5B6-AEF0D05EE853}"/>
              </a:ext>
            </a:extLst>
          </p:cNvPr>
          <p:cNvCxnSpPr>
            <a:cxnSpLocks/>
            <a:stCxn id="11" idx="6"/>
            <a:endCxn id="17" idx="2"/>
          </p:cNvCxnSpPr>
          <p:nvPr/>
        </p:nvCxnSpPr>
        <p:spPr>
          <a:xfrm>
            <a:off x="6539372" y="1977648"/>
            <a:ext cx="2338405" cy="0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497318-5AF7-4C4C-A581-5FE93B85AED1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4554082" y="2539662"/>
            <a:ext cx="541704" cy="37681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9881EEF-F4E0-7345-99B3-4AF809EAB548}"/>
              </a:ext>
            </a:extLst>
          </p:cNvPr>
          <p:cNvCxnSpPr>
            <a:cxnSpLocks/>
            <a:stCxn id="5" idx="7"/>
            <a:endCxn id="10" idx="3"/>
          </p:cNvCxnSpPr>
          <p:nvPr/>
        </p:nvCxnSpPr>
        <p:spPr>
          <a:xfrm flipV="1">
            <a:off x="4336368" y="3318936"/>
            <a:ext cx="759418" cy="476169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195DF43-EEB6-8046-A92D-9891FA1B7B61}"/>
              </a:ext>
            </a:extLst>
          </p:cNvPr>
          <p:cNvCxnSpPr>
            <a:cxnSpLocks/>
            <a:stCxn id="5" idx="5"/>
            <a:endCxn id="12" idx="2"/>
          </p:cNvCxnSpPr>
          <p:nvPr/>
        </p:nvCxnSpPr>
        <p:spPr>
          <a:xfrm>
            <a:off x="4336369" y="4197566"/>
            <a:ext cx="724225" cy="367937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C9BB70A-C3ED-7B4A-B76B-9C177ECB924A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3253317" y="4565503"/>
            <a:ext cx="1807277" cy="426437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0B5BEBC-325D-7E4C-925D-F6F3559DC484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4041165" y="4280918"/>
            <a:ext cx="217713" cy="881746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0CDD67-B7D4-054B-8500-75B849A8E9CD}"/>
              </a:ext>
            </a:extLst>
          </p:cNvPr>
          <p:cNvCxnSpPr>
            <a:cxnSpLocks/>
            <a:stCxn id="8" idx="5"/>
            <a:endCxn id="13" idx="2"/>
          </p:cNvCxnSpPr>
          <p:nvPr/>
        </p:nvCxnSpPr>
        <p:spPr>
          <a:xfrm>
            <a:off x="4554081" y="5648479"/>
            <a:ext cx="1150324" cy="28240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2944322-068F-1D4A-AA73-F4774F32A5F4}"/>
              </a:ext>
            </a:extLst>
          </p:cNvPr>
          <p:cNvCxnSpPr>
            <a:cxnSpLocks/>
            <a:stCxn id="12" idx="3"/>
            <a:endCxn id="8" idx="7"/>
          </p:cNvCxnSpPr>
          <p:nvPr/>
        </p:nvCxnSpPr>
        <p:spPr>
          <a:xfrm flipH="1">
            <a:off x="4554081" y="4766733"/>
            <a:ext cx="628790" cy="479285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0133EE-93C4-6F44-88CC-D2AD15BB3636}"/>
              </a:ext>
            </a:extLst>
          </p:cNvPr>
          <p:cNvCxnSpPr>
            <a:cxnSpLocks/>
            <a:stCxn id="7" idx="5"/>
            <a:endCxn id="14" idx="2"/>
          </p:cNvCxnSpPr>
          <p:nvPr/>
        </p:nvCxnSpPr>
        <p:spPr>
          <a:xfrm>
            <a:off x="3131040" y="3236516"/>
            <a:ext cx="3285603" cy="717749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B7F33D-234D-674E-A35C-C27D44443ECB}"/>
              </a:ext>
            </a:extLst>
          </p:cNvPr>
          <p:cNvCxnSpPr>
            <a:cxnSpLocks/>
            <a:stCxn id="12" idx="5"/>
            <a:endCxn id="16" idx="2"/>
          </p:cNvCxnSpPr>
          <p:nvPr/>
        </p:nvCxnSpPr>
        <p:spPr>
          <a:xfrm>
            <a:off x="5773280" y="4766732"/>
            <a:ext cx="1337900" cy="460424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80523FE-AD4E-BE48-A11F-F57B9BDA2DB6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5773280" y="4155495"/>
            <a:ext cx="765640" cy="208777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F695B4F-93A8-2849-B173-DA05B8AE5A37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>
          <a:xfrm flipV="1">
            <a:off x="5895559" y="4565502"/>
            <a:ext cx="2982217" cy="1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860C7D-ADA2-EA4C-BA27-02BDF6717747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>
          <a:xfrm>
            <a:off x="6539370" y="5930881"/>
            <a:ext cx="2338404" cy="0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C6BBD9-366D-FC44-8531-E8BAD835F405}"/>
              </a:ext>
            </a:extLst>
          </p:cNvPr>
          <p:cNvCxnSpPr>
            <a:cxnSpLocks/>
            <a:stCxn id="13" idx="6"/>
            <a:endCxn id="16" idx="3"/>
          </p:cNvCxnSpPr>
          <p:nvPr/>
        </p:nvCxnSpPr>
        <p:spPr>
          <a:xfrm flipV="1">
            <a:off x="6539370" y="5428387"/>
            <a:ext cx="694088" cy="502495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D513CA0-F86B-2D42-8B96-9CAD38CAE9A3}"/>
              </a:ext>
            </a:extLst>
          </p:cNvPr>
          <p:cNvCxnSpPr>
            <a:cxnSpLocks/>
            <a:stCxn id="13" idx="0"/>
            <a:endCxn id="18" idx="3"/>
          </p:cNvCxnSpPr>
          <p:nvPr/>
        </p:nvCxnSpPr>
        <p:spPr>
          <a:xfrm flipV="1">
            <a:off x="6121889" y="3474151"/>
            <a:ext cx="2878165" cy="2172147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6B0D1CE-B5CE-504D-B306-28EE2EDD092D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>
            <a:off x="6121889" y="2262232"/>
            <a:ext cx="712236" cy="1407449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D522375-6F76-6043-920E-1020F84815B9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V="1">
            <a:off x="5808473" y="2681373"/>
            <a:ext cx="1302708" cy="43633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E0D7633-3814-5240-B2BA-634E107F91C6}"/>
              </a:ext>
            </a:extLst>
          </p:cNvPr>
          <p:cNvCxnSpPr>
            <a:cxnSpLocks/>
            <a:stCxn id="10" idx="6"/>
            <a:endCxn id="18" idx="2"/>
          </p:cNvCxnSpPr>
          <p:nvPr/>
        </p:nvCxnSpPr>
        <p:spPr>
          <a:xfrm>
            <a:off x="5808473" y="3117706"/>
            <a:ext cx="3069302" cy="155215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2088C48-38E9-9540-8D42-0E29153F2DC1}"/>
              </a:ext>
            </a:extLst>
          </p:cNvPr>
          <p:cNvCxnSpPr>
            <a:cxnSpLocks/>
            <a:stCxn id="15" idx="7"/>
            <a:endCxn id="17" idx="3"/>
          </p:cNvCxnSpPr>
          <p:nvPr/>
        </p:nvCxnSpPr>
        <p:spPr>
          <a:xfrm flipV="1">
            <a:off x="7823868" y="2178879"/>
            <a:ext cx="1176186" cy="30126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A078AFC-67D5-CE43-B07F-AD53115AD890}"/>
              </a:ext>
            </a:extLst>
          </p:cNvPr>
          <p:cNvCxnSpPr>
            <a:cxnSpLocks/>
            <a:stCxn id="15" idx="6"/>
            <a:endCxn id="18" idx="1"/>
          </p:cNvCxnSpPr>
          <p:nvPr/>
        </p:nvCxnSpPr>
        <p:spPr>
          <a:xfrm>
            <a:off x="7946147" y="2681373"/>
            <a:ext cx="1053907" cy="390317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8B1CC62-5389-C443-BB61-F77C703C9282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7823869" y="2882602"/>
            <a:ext cx="1176185" cy="1481668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B7ECEC0-0D9F-574A-A156-72D2EA1E535C}"/>
              </a:ext>
            </a:extLst>
          </p:cNvPr>
          <p:cNvCxnSpPr>
            <a:cxnSpLocks/>
            <a:stCxn id="14" idx="6"/>
            <a:endCxn id="19" idx="1"/>
          </p:cNvCxnSpPr>
          <p:nvPr/>
        </p:nvCxnSpPr>
        <p:spPr>
          <a:xfrm>
            <a:off x="7251607" y="3954264"/>
            <a:ext cx="1748446" cy="410006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FD34835-B771-374F-9A4D-0B636CD6E356}"/>
              </a:ext>
            </a:extLst>
          </p:cNvPr>
          <p:cNvCxnSpPr>
            <a:cxnSpLocks/>
            <a:stCxn id="14" idx="7"/>
            <a:endCxn id="18" idx="2"/>
          </p:cNvCxnSpPr>
          <p:nvPr/>
        </p:nvCxnSpPr>
        <p:spPr>
          <a:xfrm flipV="1">
            <a:off x="7129329" y="3272921"/>
            <a:ext cx="1748446" cy="480113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B2E470C-1D52-6447-80BB-B79006121C79}"/>
              </a:ext>
            </a:extLst>
          </p:cNvPr>
          <p:cNvCxnSpPr>
            <a:cxnSpLocks/>
            <a:stCxn id="16" idx="7"/>
            <a:endCxn id="19" idx="2"/>
          </p:cNvCxnSpPr>
          <p:nvPr/>
        </p:nvCxnSpPr>
        <p:spPr>
          <a:xfrm flipV="1">
            <a:off x="7823867" y="4565501"/>
            <a:ext cx="1053908" cy="460424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4387AE9-3912-3C4D-98B1-FF067952E5BE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>
            <a:off x="7946146" y="5227156"/>
            <a:ext cx="1053907" cy="502494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E2845BF-0357-DF44-A62C-D32D974578B5}"/>
              </a:ext>
            </a:extLst>
          </p:cNvPr>
          <p:cNvCxnSpPr>
            <a:cxnSpLocks/>
            <a:stCxn id="14" idx="5"/>
            <a:endCxn id="20" idx="1"/>
          </p:cNvCxnSpPr>
          <p:nvPr/>
        </p:nvCxnSpPr>
        <p:spPr>
          <a:xfrm>
            <a:off x="7129330" y="4155494"/>
            <a:ext cx="1870723" cy="1574156"/>
          </a:xfrm>
          <a:prstGeom prst="straightConnector1">
            <a:avLst/>
          </a:prstGeom>
          <a:ln w="57150">
            <a:solidFill>
              <a:schemeClr val="accent6">
                <a:lumMod val="75000"/>
                <a:alpha val="7098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0BF586-F315-9149-B5C2-15ABD95ACFD4}"/>
              </a:ext>
            </a:extLst>
          </p:cNvPr>
          <p:cNvSpPr txBox="1"/>
          <p:nvPr/>
        </p:nvSpPr>
        <p:spPr>
          <a:xfrm>
            <a:off x="9078693" y="1852733"/>
            <a:ext cx="43313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US" dirty="0">
                <a:solidFill>
                  <a:srgbClr val="C00000"/>
                </a:solidFill>
              </a:rPr>
              <a:t>A+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0D15CC-CC5B-C44B-BCB1-F793997C8237}"/>
              </a:ext>
            </a:extLst>
          </p:cNvPr>
          <p:cNvSpPr txBox="1"/>
          <p:nvPr/>
        </p:nvSpPr>
        <p:spPr>
          <a:xfrm>
            <a:off x="9116070" y="3151943"/>
            <a:ext cx="38023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US" dirty="0">
                <a:solidFill>
                  <a:srgbClr val="C00000"/>
                </a:solidFill>
              </a:rPr>
              <a:t>B-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E4C01D-D9E6-E749-A8AC-B74D3D4EF630}"/>
              </a:ext>
            </a:extLst>
          </p:cNvPr>
          <p:cNvSpPr txBox="1"/>
          <p:nvPr/>
        </p:nvSpPr>
        <p:spPr>
          <a:xfrm>
            <a:off x="9116070" y="4467949"/>
            <a:ext cx="308098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DB422E-6725-F247-9371-419860F3B3A6}"/>
              </a:ext>
            </a:extLst>
          </p:cNvPr>
          <p:cNvSpPr txBox="1"/>
          <p:nvPr/>
        </p:nvSpPr>
        <p:spPr>
          <a:xfrm>
            <a:off x="9133704" y="5825586"/>
            <a:ext cx="29046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US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93150-EF06-D047-92F5-B1788D8C7EF0}"/>
              </a:ext>
            </a:extLst>
          </p:cNvPr>
          <p:cNvSpPr txBox="1"/>
          <p:nvPr/>
        </p:nvSpPr>
        <p:spPr>
          <a:xfrm>
            <a:off x="1423811" y="31795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Video1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1D8958-8276-E744-80B0-EB7F01429F25}"/>
              </a:ext>
            </a:extLst>
          </p:cNvPr>
          <p:cNvSpPr txBox="1"/>
          <p:nvPr/>
        </p:nvSpPr>
        <p:spPr>
          <a:xfrm>
            <a:off x="2397177" y="362101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Quiz1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BE6F57-56CE-0447-BC95-C4A824E5E88A}"/>
              </a:ext>
            </a:extLst>
          </p:cNvPr>
          <p:cNvSpPr txBox="1"/>
          <p:nvPr/>
        </p:nvSpPr>
        <p:spPr>
          <a:xfrm>
            <a:off x="1255545" y="4479617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Passage1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4A68A9-D05C-1E4C-BEAC-F9AD90D2520C}"/>
              </a:ext>
            </a:extLst>
          </p:cNvPr>
          <p:cNvSpPr txBox="1"/>
          <p:nvPr/>
        </p:nvSpPr>
        <p:spPr>
          <a:xfrm>
            <a:off x="2750561" y="229869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Quiz1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EAF0D9-1876-DB40-A68B-9874AB901A15}"/>
              </a:ext>
            </a:extLst>
          </p:cNvPr>
          <p:cNvSpPr txBox="1"/>
          <p:nvPr/>
        </p:nvSpPr>
        <p:spPr>
          <a:xfrm>
            <a:off x="4576988" y="17997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Video2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3B28A8-2CDB-9E4A-B208-F240721FDD72}"/>
              </a:ext>
            </a:extLst>
          </p:cNvPr>
          <p:cNvSpPr txBox="1"/>
          <p:nvPr/>
        </p:nvSpPr>
        <p:spPr>
          <a:xfrm>
            <a:off x="4097247" y="260167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Quiz2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CC8074-1D0C-034D-8995-0F719BDD9836}"/>
              </a:ext>
            </a:extLst>
          </p:cNvPr>
          <p:cNvSpPr txBox="1"/>
          <p:nvPr/>
        </p:nvSpPr>
        <p:spPr>
          <a:xfrm>
            <a:off x="3730972" y="3084864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Passage1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DF46A9-4FAF-F24B-81F7-872A3CB9A95E}"/>
              </a:ext>
            </a:extLst>
          </p:cNvPr>
          <p:cNvSpPr txBox="1"/>
          <p:nvPr/>
        </p:nvSpPr>
        <p:spPr>
          <a:xfrm>
            <a:off x="3156430" y="452059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Video1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6282F5-5618-C64D-9C45-399781E247FB}"/>
              </a:ext>
            </a:extLst>
          </p:cNvPr>
          <p:cNvSpPr txBox="1"/>
          <p:nvPr/>
        </p:nvSpPr>
        <p:spPr>
          <a:xfrm>
            <a:off x="4465280" y="398334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Video1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488CE9-5F93-FA48-9FF8-03B70168D729}"/>
              </a:ext>
            </a:extLst>
          </p:cNvPr>
          <p:cNvSpPr txBox="1"/>
          <p:nvPr/>
        </p:nvSpPr>
        <p:spPr>
          <a:xfrm>
            <a:off x="4396772" y="578967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Video1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19E0A1A-E750-914C-BC04-AD8689BE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1424CA3-C635-8246-ADAC-A307B699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C5B6FDE-1740-4744-9E72-5662D825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54" grpId="0"/>
      <p:bldP spid="55" grpId="0"/>
      <p:bldP spid="57" grpId="0"/>
      <p:bldP spid="23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F011-F05A-CB47-99BF-F519AD8F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Rafine</a:t>
            </a:r>
            <a:r>
              <a:rPr lang="en-US" dirty="0"/>
              <a:t>: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8CE5-7586-0247-904C-BBD7448D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students learning activities were represented as a state transition</a:t>
            </a:r>
          </a:p>
          <a:p>
            <a:pPr lvl="1"/>
            <a:r>
              <a:rPr lang="en-US" dirty="0"/>
              <a:t>A state represents students’ intermediate learning status, and</a:t>
            </a:r>
          </a:p>
          <a:p>
            <a:pPr lvl="1"/>
            <a:r>
              <a:rPr lang="en-US" dirty="0"/>
              <a:t>An edge represents an instructional component</a:t>
            </a:r>
          </a:p>
          <a:p>
            <a:r>
              <a:rPr lang="en-US" dirty="0"/>
              <a:t>Then by defining reward for each state, </a:t>
            </a:r>
            <a:br>
              <a:rPr lang="en-US" dirty="0"/>
            </a:br>
            <a:r>
              <a:rPr lang="en-US" dirty="0"/>
              <a:t>we can compute a “policy” that represents the least optimal instructional component for each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B7081-2671-F64C-B6B1-3594C118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D823-9CD6-9548-B075-A8FABDC4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16351-04B6-4447-9EEB-B61E5654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DFA7-A6C8-8444-8D7A-2B24B4DD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Rafine</a:t>
            </a:r>
            <a:r>
              <a:rPr lang="en-US" dirty="0"/>
              <a:t>: Hypothesis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77D1-0942-F246-91C6-F1530C6FA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Converse policy</a:t>
            </a:r>
          </a:p>
          <a:p>
            <a:pPr lvl="1"/>
            <a:r>
              <a:rPr lang="en-US" dirty="0"/>
              <a:t>The least optimal policy</a:t>
            </a:r>
          </a:p>
          <a:p>
            <a:r>
              <a:rPr lang="en-US" dirty="0"/>
              <a:t>Instructional components the most frequently appear as converse policy is likely to be inefficient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6E6E-3616-E641-924E-E840D8E6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9D52-648B-7A48-8742-53445AA4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55C0-DEA2-9443-818C-75578DB1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6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4F56-A24C-F74D-A635-4D27DCB4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Rafine</a:t>
            </a:r>
            <a:r>
              <a:rPr lang="en-US" dirty="0"/>
              <a:t>: State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2A59-0654-5749-AE71-495D5A8E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967"/>
            <a:ext cx="10972800" cy="4851400"/>
          </a:xfrm>
        </p:spPr>
        <p:txBody>
          <a:bodyPr/>
          <a:lstStyle/>
          <a:p>
            <a:r>
              <a:rPr lang="en-US" dirty="0"/>
              <a:t>&lt;</a:t>
            </a:r>
            <a:r>
              <a:rPr lang="en-US" b="1" i="1" dirty="0"/>
              <a:t>ah</a:t>
            </a:r>
            <a:r>
              <a:rPr lang="en-US" dirty="0"/>
              <a:t>, p(𝜇)&gt;</a:t>
            </a:r>
          </a:p>
          <a:p>
            <a:pPr lvl="1"/>
            <a:r>
              <a:rPr lang="en-US" b="1" i="1" dirty="0"/>
              <a:t>ah</a:t>
            </a:r>
            <a:r>
              <a:rPr lang="en-US" dirty="0"/>
              <a:t> : Action History &lt;</a:t>
            </a:r>
            <a:r>
              <a:rPr lang="en-US" i="1" dirty="0"/>
              <a:t>ah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ah</a:t>
            </a:r>
            <a:r>
              <a:rPr lang="en-US" i="1" baseline="-25000" dirty="0" err="1"/>
              <a:t>n</a:t>
            </a:r>
            <a:r>
              <a:rPr lang="en-US" dirty="0"/>
              <a:t>&gt;</a:t>
            </a:r>
          </a:p>
          <a:p>
            <a:pPr lvl="2"/>
            <a:r>
              <a:rPr lang="en-US" i="1" dirty="0"/>
              <a:t>ah</a:t>
            </a:r>
            <a:r>
              <a:rPr lang="en-US" i="1" baseline="-25000" dirty="0"/>
              <a:t>i</a:t>
            </a:r>
            <a:r>
              <a:rPr lang="en-US" dirty="0"/>
              <a:t> = 1 if 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instructional component has been taken</a:t>
            </a:r>
          </a:p>
          <a:p>
            <a:pPr lvl="1"/>
            <a:r>
              <a:rPr lang="en-US" dirty="0"/>
              <a:t>p(𝜇) : Mastery Level</a:t>
            </a:r>
          </a:p>
          <a:p>
            <a:pPr lvl="2"/>
            <a:r>
              <a:rPr lang="en-US" dirty="0"/>
              <a:t>BKT on a given skill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EDDD-5097-9644-9B9C-E8861139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D219-7C83-8247-B4DE-1D338288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7B71-36D3-F845-A207-1D1AA700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8349-FE25-B746-AC08-B3F30835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</a:t>
            </a:r>
            <a:r>
              <a:rPr lang="en-US" baseline="0" dirty="0"/>
              <a:t> Iteration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835D-153A-5445-9553-B0591266E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Utility is a function of a state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Where a student came from to the current state matters</a:t>
            </a:r>
          </a:p>
          <a:p>
            <a:pPr lvl="1"/>
            <a:r>
              <a:rPr lang="en-US" dirty="0"/>
              <a:t>Reached a state when …</a:t>
            </a:r>
          </a:p>
          <a:p>
            <a:pPr lvl="2"/>
            <a:r>
              <a:rPr lang="en-US" dirty="0"/>
              <a:t>Mastery Level increased vs. decreased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44AAD-2353-B44B-91A0-EC16C780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CC978-75F0-564B-B95F-64B4444F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DFC6A-1D98-824D-9E40-275B1178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15D81-80DD-6442-A6E1-CB0A9695ACF3}"/>
                  </a:ext>
                </a:extLst>
              </p:cNvPr>
              <p:cNvSpPr/>
              <p:nvPr/>
            </p:nvSpPr>
            <p:spPr>
              <a:xfrm>
                <a:off x="1411057" y="2405459"/>
                <a:ext cx="8999515" cy="1287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i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e>
                                        <m:sup>
                                          <m:r>
                                            <a:rPr lang="en-US" sz="320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)+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15D81-80DD-6442-A6E1-CB0A9695A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57" y="2405459"/>
                <a:ext cx="8999515" cy="1287917"/>
              </a:xfrm>
              <a:prstGeom prst="rect">
                <a:avLst/>
              </a:prstGeom>
              <a:blipFill>
                <a:blip r:embed="rId3"/>
                <a:stretch>
                  <a:fillRect t="-132039" r="-6901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52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BAB9-DCE6-FA4B-A88C-23A7AAE6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0C1B-DD82-CA4A-8988-1EC76B94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growth of Mastery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A542-AD0E-DB4F-ADAA-6208CF1A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F9248-1FBA-204F-86CE-BC4CA4BC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AE6A9-FBF3-C04A-A7F5-C18452CF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FA6498-09DC-604F-9A10-7D1720FA6066}"/>
                  </a:ext>
                </a:extLst>
              </p:cNvPr>
              <p:cNvSpPr/>
              <p:nvPr/>
            </p:nvSpPr>
            <p:spPr>
              <a:xfrm>
                <a:off x="1227730" y="2726921"/>
                <a:ext cx="9736539" cy="258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−0.14     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  <m:r>
                                      <a:rPr lang="en-US" sz="3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−0.05     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  <m:r>
                                      <a:rPr lang="en-US" sz="3600" i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0.95     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0">
                                        <a:latin typeface="Cambria Math" panose="02040503050406030204" pitchFamily="18" charset="0"/>
                                      </a:rPr>
                                      <m:t>0.85≤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FA6498-09DC-604F-9A10-7D1720FA6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30" y="2726921"/>
                <a:ext cx="9736539" cy="2589491"/>
              </a:xfrm>
              <a:prstGeom prst="rect">
                <a:avLst/>
              </a:prstGeom>
              <a:blipFill>
                <a:blip r:embed="rId2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56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14F-817E-294F-A107-4F1A7EDC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2006-25A7-4B45-8C19-62A425F1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action that minimizes the value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76DDC-4933-774D-8821-35F16897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AE5E-F53B-EA4A-AEB3-2C2AADEB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3C7F-1860-CF4B-AAD1-1124E581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54281B-9626-4C44-8E8B-A13F748547F3}"/>
                  </a:ext>
                </a:extLst>
              </p:cNvPr>
              <p:cNvSpPr/>
              <p:nvPr/>
            </p:nvSpPr>
            <p:spPr>
              <a:xfrm>
                <a:off x="1551043" y="3368346"/>
                <a:ext cx="9119548" cy="13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′)(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320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320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54281B-9626-4C44-8E8B-A13F74854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43" y="3368346"/>
                <a:ext cx="9119548" cy="1304524"/>
              </a:xfrm>
              <a:prstGeom prst="rect">
                <a:avLst/>
              </a:prstGeom>
              <a:blipFill>
                <a:blip r:embed="rId2"/>
                <a:stretch>
                  <a:fillRect t="-130769" r="-6815" b="-1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D487-3288-9744-86E7-E4D7C44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Converse Policy (Cont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CAC84-EA78-954A-ADD0-4AF91BB46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G: learning trajectory graph, |G| = N</a:t>
                </a:r>
              </a:p>
              <a:p>
                <a:r>
                  <a:rPr lang="en-US" sz="3600" dirty="0"/>
                  <a:t>There are N instructional components in a converse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/>
                  <a:t> : instructional component not to be taken at state </a:t>
                </a:r>
                <a:r>
                  <a:rPr lang="en-US" sz="3200" i="1" dirty="0"/>
                  <a:t>s</a:t>
                </a:r>
                <a:endParaRPr lang="en-US" sz="3200" dirty="0"/>
              </a:p>
              <a:p>
                <a:r>
                  <a:rPr lang="en-US" sz="3600" dirty="0"/>
                  <a:t>Usually # instructional components &lt;&lt; N</a:t>
                </a:r>
              </a:p>
              <a:p>
                <a:pPr lvl="1"/>
                <a:r>
                  <a:rPr lang="en-US" sz="3200" dirty="0"/>
                  <a:t>All instructional components appear in the converse policy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CAC84-EA78-954A-ADD0-4AF91BB46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5" t="-1828" r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2E130-761E-A643-8768-2422AD4F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A90A-46C5-0548-A60A-FCC7A308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7F65-196F-B446-81FD-7D89C6D0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8F7B-D58A-434F-B0AB-2419A56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Heuristic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C6F1-9F58-8247-87A9-771FD35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5967"/>
            <a:ext cx="5717628" cy="4851400"/>
          </a:xfrm>
        </p:spPr>
        <p:txBody>
          <a:bodyPr/>
          <a:lstStyle/>
          <a:p>
            <a:r>
              <a:rPr lang="en-US" sz="3600" dirty="0"/>
              <a:t>Only take those instructional components that frequently appear as a converse policy in a given learning trajectory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DD70-9DA9-724F-AF2D-8F4D2BC1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51DBB-6FA5-7E42-B490-BA410EE5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7BEB-2DC9-364D-BF59-70B6817F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ttps://lh6.googleusercontent.com/n_itQRujE1FfkmK2DTVZ_JQx5dmXZ22SHuu3RbvXrmMYosjK_pyvJagopQ93XgzXjQ9yusaqUjkGfeMPz_47v4ZYaQnr-0YeYaoTekeNfFX2NE6G0eTcPImSJXFCsPWoBWm27srO">
            <a:extLst>
              <a:ext uri="{FF2B5EF4-FFF2-40B4-BE49-F238E27FC236}">
                <a16:creationId xmlns:a16="http://schemas.microsoft.com/office/drawing/2014/main" id="{7387F42D-8F6B-6C45-BF65-469D3157A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8764" r="12521"/>
          <a:stretch/>
        </p:blipFill>
        <p:spPr bwMode="auto">
          <a:xfrm>
            <a:off x="6185412" y="1593850"/>
            <a:ext cx="5938344" cy="443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1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4974-B406-DB47-B984-A446F1B2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  <a:r>
              <a:rPr lang="en-US" baseline="0" dirty="0"/>
              <a:t> Study: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F98B-71D8-884E-8076-92871D20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Generated hypothetical students’ leaning performance data on</a:t>
            </a:r>
            <a:r>
              <a:rPr lang="en-US" baseline="0" dirty="0"/>
              <a:t> </a:t>
            </a:r>
            <a:r>
              <a:rPr lang="en-US" b="0" baseline="0" dirty="0">
                <a:solidFill>
                  <a:schemeClr val="accent6">
                    <a:lumMod val="75000"/>
                  </a:schemeClr>
                </a:solidFill>
              </a:rPr>
              <a:t>mock online course</a:t>
            </a:r>
          </a:p>
          <a:p>
            <a:r>
              <a:rPr lang="en-US" dirty="0"/>
              <a:t>Mock online courseware</a:t>
            </a:r>
          </a:p>
          <a:p>
            <a:pPr lvl="1"/>
            <a:r>
              <a:rPr lang="en-US" dirty="0"/>
              <a:t>3 pages with 3 videos and 3 quizzes per page (9 instructional components each type)</a:t>
            </a:r>
          </a:p>
          <a:p>
            <a:r>
              <a:rPr lang="en-US" baseline="0" dirty="0"/>
              <a:t>Quality controlled</a:t>
            </a:r>
          </a:p>
          <a:p>
            <a:pPr lvl="1"/>
            <a:r>
              <a:rPr lang="en-US" baseline="0" dirty="0"/>
              <a:t>High (8:1), Mid (4:5), Low (1:8)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33AF-49AB-C543-8353-FE86593C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9AFD-9DBD-BA45-A06D-D9802CFF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66B8-3F18-474F-956B-111CF2D6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Aka</a:t>
            </a:r>
            <a:r>
              <a:rPr lang="en-US" sz="4000" baseline="0" dirty="0"/>
              <a:t> MOOC: Massive Open Online Course</a:t>
            </a:r>
          </a:p>
          <a:p>
            <a:r>
              <a:rPr lang="en-US" sz="4000" baseline="0" dirty="0"/>
              <a:t>Potential</a:t>
            </a:r>
            <a:r>
              <a:rPr lang="en-US" sz="4000" dirty="0"/>
              <a:t> for a</a:t>
            </a:r>
            <a:r>
              <a:rPr lang="en-US" sz="4000" baseline="0" dirty="0"/>
              <a:t> significant impact on outreach and learning</a:t>
            </a:r>
            <a:endParaRPr lang="en-US" sz="4000" dirty="0"/>
          </a:p>
          <a:p>
            <a:pPr lvl="1"/>
            <a:r>
              <a:rPr lang="en-US" sz="3600" baseline="0" dirty="0"/>
              <a:t>Tremendous volume of students</a:t>
            </a:r>
          </a:p>
          <a:p>
            <a:pPr lvl="1"/>
            <a:r>
              <a:rPr lang="en-US" sz="3600" baseline="0" dirty="0"/>
              <a:t>A wide variety of 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2" y="5153947"/>
            <a:ext cx="1197429" cy="119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081" y="4600969"/>
            <a:ext cx="1227364" cy="919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786" y="4711096"/>
            <a:ext cx="839869" cy="118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801" y="3603076"/>
            <a:ext cx="995183" cy="1083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940" y="5856858"/>
            <a:ext cx="2074182" cy="526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b="52864"/>
          <a:stretch/>
        </p:blipFill>
        <p:spPr>
          <a:xfrm>
            <a:off x="5386225" y="5419758"/>
            <a:ext cx="1819158" cy="66580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2BC82-4AE0-804A-83F0-D0088DD0E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035" y="5367208"/>
            <a:ext cx="1541810" cy="7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108C-5CC5-084D-8CEB-37D976A3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Study: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4DCE-6BB7-D242-BA46-DD32C970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100 instances of mock courseware created for each quality</a:t>
            </a:r>
          </a:p>
          <a:p>
            <a:pPr lvl="1"/>
            <a:r>
              <a:rPr lang="en-US" sz="2933" dirty="0"/>
              <a:t>High, Mid, Low : total </a:t>
            </a:r>
            <a:r>
              <a:rPr lang="en-US" sz="2800" dirty="0"/>
              <a:t>300 instances of courseware</a:t>
            </a:r>
          </a:p>
          <a:p>
            <a:r>
              <a:rPr lang="en-US" sz="3200" dirty="0"/>
              <a:t>1000 students worth of learning trajectory were randomly generated for each instance of courseware</a:t>
            </a:r>
          </a:p>
          <a:p>
            <a:pPr lvl="1"/>
            <a:r>
              <a:rPr lang="en-US" sz="2800" dirty="0"/>
              <a:t>300 x 1000 = 300,000 learning trajectories</a:t>
            </a:r>
          </a:p>
          <a:p>
            <a:r>
              <a:rPr lang="en-US" sz="3200" dirty="0"/>
              <a:t>Converse policy was computed over the 1000 trajectories for each courseware</a:t>
            </a:r>
          </a:p>
          <a:p>
            <a:pPr lvl="1"/>
            <a:r>
              <a:rPr lang="en-US" sz="2800" dirty="0"/>
              <a:t>100 converse policies for each H, M, L courseware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9E6B-7890-4041-80F4-C7E9B2F1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8285-AAE5-A94C-873D-9A97F130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4B0D-FDD6-9343-9C2D-4C80B652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B6B-84E6-434C-A238-9007B306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Overall Accuracy of Converse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3689-249C-5542-A74C-C63840C0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Converse Policy select ineffective instructional component better than a chance?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6B09-8082-8E48-80ED-299417E6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7324A-E677-0245-8E31-4B6A4189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C2519-71EA-834C-9FBD-C9AF71D9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8CEE5-5290-4B4D-8230-4218B0E2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324" y="3062771"/>
            <a:ext cx="4051311" cy="3687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43D58-EBA3-E74C-9568-5F421209D020}"/>
              </a:ext>
            </a:extLst>
          </p:cNvPr>
          <p:cNvSpPr txBox="1"/>
          <p:nvPr/>
        </p:nvSpPr>
        <p:spPr>
          <a:xfrm>
            <a:off x="9280635" y="4816794"/>
            <a:ext cx="2368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2/5 ineffective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Optima" panose="02000503060000020004" pitchFamily="2" charset="0"/>
              </a:rPr>
              <a:t>IE Ratio</a:t>
            </a:r>
          </a:p>
        </p:txBody>
      </p:sp>
    </p:spTree>
    <p:extLst>
      <p:ext uri="{BB962C8B-B14F-4D97-AF65-F5344CB8AC3E}">
        <p14:creationId xmlns:p14="http://schemas.microsoft.com/office/powerpoint/2010/main" val="155859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8B108F-27ED-D741-9B39-926C60AA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Overall Accuracy of Converse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5B78-CC80-5B43-8ECC-A50E5B48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189C-673E-B247-B597-37C9CF94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ADDA-5593-304B-9371-CF8E9099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395FB-DAA8-D045-9DF1-4FDBC1F241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/>
          <a:stretch/>
        </p:blipFill>
        <p:spPr>
          <a:xfrm>
            <a:off x="2417378" y="1607411"/>
            <a:ext cx="5244663" cy="5187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6E1167-D332-AD40-B74C-613D9A37EF6D}"/>
              </a:ext>
            </a:extLst>
          </p:cNvPr>
          <p:cNvSpPr txBox="1"/>
          <p:nvPr/>
        </p:nvSpPr>
        <p:spPr>
          <a:xfrm>
            <a:off x="7756635" y="6333055"/>
            <a:ext cx="112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IE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E9991-83BC-DD41-8454-96DD1D23F1AC}"/>
              </a:ext>
            </a:extLst>
          </p:cNvPr>
          <p:cNvSpPr txBox="1"/>
          <p:nvPr/>
        </p:nvSpPr>
        <p:spPr>
          <a:xfrm rot="16200000">
            <a:off x="1440907" y="1937862"/>
            <a:ext cx="130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Accuracy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D968D-4EE8-A346-9560-45D6A205733A}"/>
              </a:ext>
            </a:extLst>
          </p:cNvPr>
          <p:cNvSpPr txBox="1"/>
          <p:nvPr/>
        </p:nvSpPr>
        <p:spPr>
          <a:xfrm>
            <a:off x="7662041" y="3970232"/>
            <a:ext cx="333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Low quality courseware</a:t>
            </a:r>
          </a:p>
        </p:txBody>
      </p:sp>
    </p:spTree>
    <p:extLst>
      <p:ext uri="{BB962C8B-B14F-4D97-AF65-F5344CB8AC3E}">
        <p14:creationId xmlns:p14="http://schemas.microsoft.com/office/powerpoint/2010/main" val="331121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8EC9-29F5-7347-969D-81EC5306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aseline="0" dirty="0"/>
              <a:t>Results: </a:t>
            </a:r>
            <a:r>
              <a:rPr lang="en-US" sz="4000" dirty="0"/>
              <a:t>Overall </a:t>
            </a:r>
            <a:r>
              <a:rPr lang="en-US" sz="4000" baseline="0" dirty="0"/>
              <a:t>Accuracy of Converse Policy</a:t>
            </a:r>
            <a:endParaRPr 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A9120-13E4-4441-815A-E2CCD2A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2B698-F3F6-0242-B747-DCA5B897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2538-5E9D-7349-933C-B786EB87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ACE7B-5AB8-3A4C-8D8E-7470826D39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" y="2070538"/>
            <a:ext cx="4029584" cy="3843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BA244-9158-5A48-B648-415017A6D9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3" y="2130235"/>
            <a:ext cx="4029584" cy="3784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8F5FC-BB54-7A46-A526-840F8F7FA21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"/>
          <a:stretch/>
        </p:blipFill>
        <p:spPr>
          <a:xfrm>
            <a:off x="7874406" y="2099740"/>
            <a:ext cx="4012794" cy="38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F446C-9B39-9648-97B0-1F0A3DF7AFEF}"/>
              </a:ext>
            </a:extLst>
          </p:cNvPr>
          <p:cNvSpPr txBox="1"/>
          <p:nvPr/>
        </p:nvSpPr>
        <p:spPr>
          <a:xfrm>
            <a:off x="1711810" y="5988201"/>
            <a:ext cx="74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Optima" panose="02000503060000020004" pitchFamily="2" charset="0"/>
              </a:rPr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533D9-3C4A-DD42-BF70-A5BD25CC29F8}"/>
              </a:ext>
            </a:extLst>
          </p:cNvPr>
          <p:cNvSpPr txBox="1"/>
          <p:nvPr/>
        </p:nvSpPr>
        <p:spPr>
          <a:xfrm>
            <a:off x="5723398" y="598820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Optima" panose="02000503060000020004" pitchFamily="2" charset="0"/>
              </a:rPr>
              <a:t>Mid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8CD39-0FC8-3442-9854-43CDECADDAF5}"/>
              </a:ext>
            </a:extLst>
          </p:cNvPr>
          <p:cNvSpPr txBox="1"/>
          <p:nvPr/>
        </p:nvSpPr>
        <p:spPr>
          <a:xfrm>
            <a:off x="9508201" y="598820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Optima" panose="02000503060000020004" pitchFamily="2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33921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D5DB-BC7B-F64A-9ADC-17FCAB01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Frequency Heuristic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96CE5-E279-194A-B40C-C1F676E7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applying the frequency heuristic, how well does </a:t>
            </a:r>
            <a:r>
              <a:rPr lang="en-US" cap="small" dirty="0"/>
              <a:t>Rafine</a:t>
            </a:r>
            <a:r>
              <a:rPr lang="en-US" dirty="0"/>
              <a:t> identify ineffective instructional components?</a:t>
            </a:r>
          </a:p>
          <a:p>
            <a:r>
              <a:rPr lang="en-US" dirty="0"/>
              <a:t>How ”frequent” is frequent? </a:t>
            </a:r>
          </a:p>
          <a:p>
            <a:pPr lvl="1"/>
            <a:r>
              <a:rPr lang="en-US" dirty="0"/>
              <a:t>M ± SD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41849-DAAE-A349-B240-D84D23D9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3C0AA-77C7-5549-AE41-469055A6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3FD6-4DF4-DC41-93A5-EAB14D2B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C99-BC82-154F-A4BF-064678B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1" y="690034"/>
            <a:ext cx="11777133" cy="1401526"/>
          </a:xfrm>
        </p:spPr>
        <p:txBody>
          <a:bodyPr/>
          <a:lstStyle/>
          <a:p>
            <a:r>
              <a:rPr lang="en-US" sz="3800" dirty="0"/>
              <a:t>Results: </a:t>
            </a:r>
            <a:br>
              <a:rPr lang="en-US" sz="3800" dirty="0"/>
            </a:br>
            <a:r>
              <a:rPr lang="en-US" sz="3800" dirty="0"/>
              <a:t>Frequency Heuristic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55A9-0954-9E4D-B44B-81590C87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8556-77B7-484D-A641-2A993ACD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31382-0D84-FF45-BC1D-36F109F4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D9748-7E36-E34E-A9B1-5C285742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2" y="663495"/>
            <a:ext cx="6965510" cy="62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2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C99-BC82-154F-A4BF-064678B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1" y="690034"/>
            <a:ext cx="11777133" cy="1401526"/>
          </a:xfrm>
        </p:spPr>
        <p:txBody>
          <a:bodyPr/>
          <a:lstStyle/>
          <a:p>
            <a:r>
              <a:rPr lang="en-US" sz="3800" dirty="0"/>
              <a:t>Results: </a:t>
            </a:r>
            <a:br>
              <a:rPr lang="en-US" sz="3800" dirty="0"/>
            </a:br>
            <a:r>
              <a:rPr lang="en-US" sz="3800" dirty="0"/>
              <a:t>Frequency Heuristic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55A9-0954-9E4D-B44B-81590C87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8556-77B7-484D-A641-2A993ACD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31382-0D84-FF45-BC1D-36F109F4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D9748-7E36-E34E-A9B1-5C285742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2" y="663495"/>
            <a:ext cx="6965510" cy="6202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7DB40-A4E1-8347-A9FE-1156FA13188B}"/>
              </a:ext>
            </a:extLst>
          </p:cNvPr>
          <p:cNvSpPr txBox="1"/>
          <p:nvPr/>
        </p:nvSpPr>
        <p:spPr>
          <a:xfrm>
            <a:off x="493987" y="3196781"/>
            <a:ext cx="464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Use M-SD for premature courseware, switch to M+SD over time.</a:t>
            </a:r>
          </a:p>
        </p:txBody>
      </p:sp>
    </p:spTree>
    <p:extLst>
      <p:ext uri="{BB962C8B-B14F-4D97-AF65-F5344CB8AC3E}">
        <p14:creationId xmlns:p14="http://schemas.microsoft.com/office/powerpoint/2010/main" val="93442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9FAE-2F6A-5847-BEF1-668C35E8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6B5E-BA3C-484D-9C25-121789B8B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When students’ learning trajectories are consolidated into a state transition graph, </a:t>
            </a:r>
          </a:p>
          <a:p>
            <a:r>
              <a:rPr lang="en-US" sz="3600" dirty="0"/>
              <a:t>the converse policy that represent the least optimal action (instructional component to be taken) can be computed</a:t>
            </a:r>
          </a:p>
          <a:p>
            <a:r>
              <a:rPr lang="en-US" sz="3600" dirty="0"/>
              <a:t>with a high accuracy of identifying ineffective instructional components.</a:t>
            </a: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D606-E4C0-604B-A193-CAE1509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F8FCD-DED9-904E-9379-FD233E35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8932-1F5A-714B-802F-7250A1BA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2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F8B9-63EE-A741-BA71-1876F84C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5D40-6701-9242-9B0C-EEF113A5C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Frequency Heuristic yields highly trustworthy recommendations for courseware improvement.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0224-BE20-F14C-8369-27A968F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E230-5B3C-8648-A998-4E39E8C6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13B4-D273-8941-8337-0C9125AD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55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7E98-2238-4140-A1AB-DD0FBA9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16D0-EE05-F047-8A52-661AED111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practical effect of the Rafine method</a:t>
            </a:r>
          </a:p>
          <a:p>
            <a:pPr lvl="1"/>
            <a:r>
              <a:rPr lang="en-US" dirty="0"/>
              <a:t>Apply Rafine to real data…</a:t>
            </a:r>
          </a:p>
          <a:p>
            <a:r>
              <a:rPr lang="en-US" dirty="0"/>
              <a:t>The courseware must be structured with skills, AND</a:t>
            </a:r>
          </a:p>
          <a:p>
            <a:r>
              <a:rPr lang="en-US" dirty="0"/>
              <a:t>A closing-the-loop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84279-0153-D04C-8CB8-F7FD18B4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C411B-8B0D-D848-9415-1E3C4982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295E-4945-174E-837D-9ACE61A4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C454-9F36-C944-93CF-A3C6FB6B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74C4-4DC1-5840-997E-3EAA94CD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effective large-scale online course is very hard</a:t>
            </a:r>
          </a:p>
          <a:p>
            <a:r>
              <a:rPr lang="en-US" dirty="0"/>
              <a:t>Existing design theories still require iterative engineering </a:t>
            </a:r>
          </a:p>
          <a:p>
            <a:r>
              <a:rPr lang="en-US" dirty="0"/>
              <a:t>Lack of scalable method for evidence-based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C003-ACC0-3C40-8B24-581ABA5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79D7-30FB-1745-BDA7-51F1EDFA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5684-80A0-114E-857E-7799222F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74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574C-EE41-2F4B-8EB5-A79EA520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to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377C-2AEA-6B48-9E8A-3541E6CC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API to tag instructional components with skills</a:t>
            </a:r>
          </a:p>
          <a:p>
            <a:r>
              <a:rPr lang="en-US" dirty="0"/>
              <a:t>Provide API for authoring tool to flag ineffective components</a:t>
            </a:r>
          </a:p>
          <a:p>
            <a:r>
              <a:rPr lang="en-US" dirty="0"/>
              <a:t>Provide students freedom on choosing </a:t>
            </a:r>
            <a:r>
              <a:rPr lang="en-US"/>
              <a:t>learning activities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A091-997D-2045-80B8-CF585BE2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07FE-2A3E-7547-9FD7-808276CC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FB50-AE80-FA40-B1E5-C4FD4E26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02DB-ABAC-FF4C-85FF-843701E1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AFDC-5161-334C-A14D-ED3779C0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Scalable and efficient learning engineering methods</a:t>
            </a:r>
          </a:p>
          <a:p>
            <a:r>
              <a:rPr lang="en-US" dirty="0"/>
              <a:t>Evidence-based iterative online courseware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A66E-3B32-A54A-BD37-E1ABAC78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06FE8-3321-2945-8018-A57A265B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F2653-FA70-3049-AF3D-FBC9BFB6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AF86-24ED-A34F-89F9-907BE7F2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E913-361E-D540-B795-8780E3BDB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PASTEL</a:t>
            </a:r>
            <a:r>
              <a:rPr lang="en-US" dirty="0"/>
              <a:t>: </a:t>
            </a:r>
            <a:r>
              <a:rPr lang="en-US" b="1" u="sng" dirty="0"/>
              <a:t>P</a:t>
            </a:r>
            <a:r>
              <a:rPr lang="en-US" dirty="0"/>
              <a:t>ragmatic methods to develop </a:t>
            </a:r>
            <a:r>
              <a:rPr lang="en-US" b="1" u="sng" dirty="0"/>
              <a:t>A</a:t>
            </a:r>
            <a:r>
              <a:rPr lang="en-US" dirty="0"/>
              <a:t>daptive and </a:t>
            </a:r>
            <a:r>
              <a:rPr lang="en-US" b="1" u="sng" dirty="0"/>
              <a:t>S</a:t>
            </a:r>
            <a:r>
              <a:rPr lang="en-US" dirty="0"/>
              <a:t>calable </a:t>
            </a:r>
            <a:r>
              <a:rPr lang="en-US" b="1" u="sng" dirty="0"/>
              <a:t>T</a:t>
            </a:r>
            <a:r>
              <a:rPr lang="en-US" dirty="0"/>
              <a:t>echnologies for next generation </a:t>
            </a:r>
            <a:r>
              <a:rPr lang="en-US" b="1" u="sng" dirty="0"/>
              <a:t>E</a:t>
            </a:r>
            <a:r>
              <a:rPr lang="en-US" dirty="0"/>
              <a:t>-</a:t>
            </a:r>
            <a:r>
              <a:rPr lang="en-US" b="1" u="sng" dirty="0"/>
              <a:t>L</a:t>
            </a:r>
            <a:r>
              <a:rPr lang="en-US" dirty="0"/>
              <a:t>earning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7250-DDA1-4641-A1A0-78FAD53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D1FC-3030-F348-87BD-34A2F8AB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88AB-870D-7C44-8B68-CF96636E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5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9281-C21B-E04D-9F62-0852BA49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Rafine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03CF-66CE-8D46-A1AD-54C79E8B6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R</a:t>
            </a:r>
            <a:r>
              <a:rPr lang="en-US" dirty="0"/>
              <a:t>einforcement learning </a:t>
            </a:r>
            <a:r>
              <a:rPr lang="en-US" b="1" dirty="0"/>
              <a:t>A</a:t>
            </a:r>
            <a:r>
              <a:rPr lang="en-US" dirty="0"/>
              <a:t>pplication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 err="1"/>
              <a:t>IN</a:t>
            </a:r>
            <a:r>
              <a:rPr lang="en-US" dirty="0" err="1"/>
              <a:t>cremental</a:t>
            </a:r>
            <a:r>
              <a:rPr lang="en-US" dirty="0"/>
              <a:t> courseware </a:t>
            </a:r>
            <a:r>
              <a:rPr lang="en-US" b="1" dirty="0"/>
              <a:t>E</a:t>
            </a:r>
            <a:r>
              <a:rPr lang="en-US" dirty="0"/>
              <a:t>ngineering</a:t>
            </a:r>
          </a:p>
          <a:p>
            <a:pPr lvl="0"/>
            <a:r>
              <a:rPr lang="en-US" dirty="0"/>
              <a:t>Compute a predicted effectiveness of individual instructional components on online courseware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676FD-6F2D-424E-BD78-295285AE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A0C4-DD1C-9349-A255-23471687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C9E3-A0B7-974F-947B-76A26CD5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0B59-D3A5-2245-BE7E-EBCDA7C2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to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8A9D-33BB-6949-8C33-E5D4EF9B0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Evidence-based courseware improvement</a:t>
            </a:r>
          </a:p>
          <a:p>
            <a:r>
              <a:rPr lang="en-US" dirty="0"/>
              <a:t>The system can automatically flag contentious instructional components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7CDE-2A36-0D41-9C25-41F13ED3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1ED7-E4DE-2D44-BE3D-30C9CF2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EE636-9CFD-B542-9B84-EAC29A7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D5E3E-8EF7-3F4F-B6C4-7753490B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BB76-043B-6E49-922B-0ECFEB12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EDC0-CB9B-854E-80B1-F51C519A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FE640-61E9-BD4F-8D4B-0E3084BE7A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93" y="-15058"/>
            <a:ext cx="8252808" cy="685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47205-3AA4-6B4D-8B58-80C2EC17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1" y="690033"/>
            <a:ext cx="5379763" cy="2116229"/>
          </a:xfrm>
        </p:spPr>
        <p:txBody>
          <a:bodyPr/>
          <a:lstStyle/>
          <a:p>
            <a:r>
              <a:rPr lang="en-US" dirty="0"/>
              <a:t>Self-Improving Online Courseware</a:t>
            </a:r>
          </a:p>
        </p:txBody>
      </p:sp>
    </p:spTree>
    <p:extLst>
      <p:ext uri="{BB962C8B-B14F-4D97-AF65-F5344CB8AC3E}">
        <p14:creationId xmlns:p14="http://schemas.microsoft.com/office/powerpoint/2010/main" val="237109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AA4B-AE7B-4944-A862-7BA71D12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</a:t>
            </a:r>
            <a:r>
              <a:rPr lang="en-US" baseline="0" dirty="0"/>
              <a:t>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5B06-CCEF-9A4E-8624-C5C36ABF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Given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state transition graph </a:t>
            </a:r>
            <a:r>
              <a:rPr lang="en-US" dirty="0"/>
              <a:t>with goals and a reward for each state, </a:t>
            </a:r>
          </a:p>
          <a:p>
            <a:pPr lvl="0"/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policy</a:t>
            </a:r>
            <a:r>
              <a:rPr lang="en-US" dirty="0"/>
              <a:t> shows optimal actions that should be taken for a particular state</a:t>
            </a:r>
          </a:p>
          <a:p>
            <a:pPr lvl="1"/>
            <a:r>
              <a:rPr lang="en-US" dirty="0"/>
              <a:t>to maximize a likelihood of reaching to desired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BFA79-AF88-B14D-9412-2031625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Noboru Matsuda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096A-F683-984D-8A81-7CCA4FDD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GIFTSym7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62BF-410B-C64B-916A-950DD7A8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C46-DC7B-4E4B-97F9-4839D19337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2958"/>
      </p:ext>
    </p:extLst>
  </p:cSld>
  <p:clrMapOvr>
    <a:masterClrMapping/>
  </p:clrMapOvr>
</p:sld>
</file>

<file path=ppt/theme/theme1.xml><?xml version="1.0" encoding="utf-8"?>
<a:theme xmlns:a="http://schemas.openxmlformats.org/drawingml/2006/main" name="NCSU 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SU 6x9" id="{C61813EE-D767-504A-A608-85434D7411DB}" vid="{06A1F661-F3B2-B84C-9BC8-3B19D133DA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6x9</Template>
  <TotalTime>3261</TotalTime>
  <Words>920</Words>
  <Application>Microsoft Macintosh PowerPoint</Application>
  <PresentationFormat>Widescreen</PresentationFormat>
  <Paragraphs>231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Hiragino Kaku Gothic ProN W3</vt:lpstr>
      <vt:lpstr>Arial</vt:lpstr>
      <vt:lpstr>Calibri</vt:lpstr>
      <vt:lpstr>Cambria Math</vt:lpstr>
      <vt:lpstr>Helvetica</vt:lpstr>
      <vt:lpstr>Optima</vt:lpstr>
      <vt:lpstr>NCSU 6x9</vt:lpstr>
      <vt:lpstr>Application of reinforcement learning for automated content validation towards self-improving online courseware</vt:lpstr>
      <vt:lpstr>Online Course</vt:lpstr>
      <vt:lpstr>Problem</vt:lpstr>
      <vt:lpstr>Need</vt:lpstr>
      <vt:lpstr>Solution</vt:lpstr>
      <vt:lpstr>Rafine</vt:lpstr>
      <vt:lpstr>Relevance to GIFT</vt:lpstr>
      <vt:lpstr>Self-Improving Online Courseware</vt:lpstr>
      <vt:lpstr>Reinforcement Learning</vt:lpstr>
      <vt:lpstr>Learning Transition Graph</vt:lpstr>
      <vt:lpstr>Rafine: Hypothesis</vt:lpstr>
      <vt:lpstr>Rafine: Hypothesis (cont.)</vt:lpstr>
      <vt:lpstr>Rafine: State Representation</vt:lpstr>
      <vt:lpstr>Value Iteration</vt:lpstr>
      <vt:lpstr>Reward</vt:lpstr>
      <vt:lpstr>Converse Policy</vt:lpstr>
      <vt:lpstr>Converse Policy (Cont.)</vt:lpstr>
      <vt:lpstr>Frequency Heuristic</vt:lpstr>
      <vt:lpstr>Simulation Study: Method</vt:lpstr>
      <vt:lpstr>Simulation Study: Data</vt:lpstr>
      <vt:lpstr>Results: Overall Accuracy of Converse Policy</vt:lpstr>
      <vt:lpstr>Results: Overall Accuracy of Converse Policy</vt:lpstr>
      <vt:lpstr>Results: Overall Accuracy of Converse Policy</vt:lpstr>
      <vt:lpstr>Results: Frequency Heuristic</vt:lpstr>
      <vt:lpstr>Results:  Frequency Heuristic</vt:lpstr>
      <vt:lpstr>Results:  Frequency Heuristic</vt:lpstr>
      <vt:lpstr>Conclusions</vt:lpstr>
      <vt:lpstr>Conclusions (Cont.)</vt:lpstr>
      <vt:lpstr>Future Work</vt:lpstr>
      <vt:lpstr>Recommendations to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provides Online Courseware with the Self-Awareness of the Quality of its Content</dc:title>
  <dc:creator>Noboru Matsuda</dc:creator>
  <cp:lastModifiedBy>Noboru Matsuda</cp:lastModifiedBy>
  <cp:revision>91</cp:revision>
  <dcterms:created xsi:type="dcterms:W3CDTF">2018-07-10T19:47:09Z</dcterms:created>
  <dcterms:modified xsi:type="dcterms:W3CDTF">2019-05-16T15:25:46Z</dcterms:modified>
</cp:coreProperties>
</file>